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6" r:id="rId2"/>
    <p:sldId id="257" r:id="rId3"/>
    <p:sldId id="269" r:id="rId4"/>
    <p:sldId id="259" r:id="rId5"/>
    <p:sldId id="274" r:id="rId6"/>
    <p:sldId id="275" r:id="rId7"/>
    <p:sldId id="276" r:id="rId8"/>
    <p:sldId id="277" r:id="rId9"/>
    <p:sldId id="270" r:id="rId10"/>
    <p:sldId id="271" r:id="rId11"/>
    <p:sldId id="272" r:id="rId12"/>
    <p:sldId id="273" r:id="rId13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>
      <p:cViewPr varScale="1">
        <p:scale>
          <a:sx n="80" d="100"/>
          <a:sy n="80" d="100"/>
        </p:scale>
        <p:origin x="10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9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10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898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70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5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16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83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70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30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81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5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4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0524BC-2333-4397-8A39-B684EEA75BFB}"/>
              </a:ext>
            </a:extLst>
          </p:cNvPr>
          <p:cNvGrpSpPr/>
          <p:nvPr/>
        </p:nvGrpSpPr>
        <p:grpSpPr>
          <a:xfrm>
            <a:off x="0" y="0"/>
            <a:ext cx="12801600" cy="9601205"/>
            <a:chOff x="0" y="0"/>
            <a:chExt cx="12801600" cy="9601205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947AE60E-8E36-4CC2-8811-E53244A02F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2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64222B1-423C-420B-860B-4603001749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1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930809B3-E30D-48B0-9F35-EB3A0F77B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0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C87E853-8CD2-4222-A0A7-1D81EAD010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0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id="{1C867F32-8D3F-41BF-8D71-838598C1CD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6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BCE561E2-8585-4AB0-A229-F879C11282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4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B90B3A8-0110-492C-BD09-3C22EC941F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D11F8587-64D2-4C12-86F6-D46CF8F22B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3FE4EEA5-30D3-4F75-A995-6AAE4970AE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2F4020A6-FA89-4FC0-AEFD-ADA42CE6C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898B91C2-651C-4B05-A2C3-76C90DEBD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3D0C1903-A1DD-4C3E-841D-D000D3E453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3A996E04-5A23-48CD-B682-1E645A582E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B5170AD3-DCDB-4539-88FB-BD4B1E2FD5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2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5A36E7ED-7F29-4A81-A4F2-65DE00CAC9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60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4B67E25D-92CA-43CC-A22E-D8064FE85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B079BC0A-40A4-4A3B-B9AE-366E0F5CE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5D9A9DE5-AA7E-4297-A066-40F5F786B4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5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BCEDA6DA-1D25-4BCA-A1A5-64FD2C80E5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77" y="4800604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DAD7BA0F-963F-4B75-A2B9-ABE23112A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757" y="4800604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838E477F-5A51-438D-A832-2AF823FFC7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0837" y="4800604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1157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18EF40A-D3CA-4FEC-ABD9-1C50DFC86BA1}"/>
              </a:ext>
            </a:extLst>
          </p:cNvPr>
          <p:cNvGrpSpPr/>
          <p:nvPr/>
        </p:nvGrpSpPr>
        <p:grpSpPr>
          <a:xfrm>
            <a:off x="0" y="0"/>
            <a:ext cx="12801600" cy="9601207"/>
            <a:chOff x="0" y="0"/>
            <a:chExt cx="12801600" cy="9601207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123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922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525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324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926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726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0328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27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7529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437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429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453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445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469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461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0485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477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2493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638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630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654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646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670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662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7686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678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9694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839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831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855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847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871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863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4887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879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96895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724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523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25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924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527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326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928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728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129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441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433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457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449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473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465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46489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481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8497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642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634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658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650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674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666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53690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682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84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835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859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851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875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867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0891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888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82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32247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425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626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827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622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947AE60E-8E36-4CC2-8811-E53244A02F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2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64222B1-423C-420B-860B-4603001749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1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340C900C-7B31-4B0B-B20F-DED764B4B9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722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ACF76F11-B2F8-4723-89FE-65485FE72D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1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6FC3307C-520D-4B64-9E0F-A22B8535B1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13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73C46258-1B56-4E86-9C59-323C060247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14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17224BF0-37AC-4060-8EC5-8ACB3A2F9A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15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EE3FC67F-D7B5-4C17-9301-7AAE68E628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6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54A070A8-CA47-455D-81B8-830F6BE4C7B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613CC8AA-4F71-45C9-8CA5-0515352DA26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417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7E844AEF-FA79-4007-BE8A-3EBC107460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618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6F1E1242-31B3-467F-8F80-51470D6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819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5D606D3E-60A1-4F99-AB2E-8A3164F58C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7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2DBE52A7-BABD-4323-926F-41FE6B4469F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79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3B6E3EC9-4E00-41F1-BC50-612C6C9F9C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87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81B3547-60BE-4A49-AF52-73071DB5C9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9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DB6D74F4-D157-44D3-B47B-F1E34D400B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10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08197137-6C08-43E1-B44E-4612790024F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11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328E0EF7-985B-4A3F-8D36-540C4144A9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421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930809B3-E30D-48B0-9F35-EB3A0F77B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0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C87E853-8CD2-4222-A0A7-1D81EAD010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0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858D869B-D9A3-42B9-82AF-073970086A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930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98CE9634-2AF6-424D-A474-D4EFE526A3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730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4ED2E18C-31DC-48C4-9BED-DC56418846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26509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EABB011F-89A2-44A9-8B36-1A7277FD25F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501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F515CAD1-126A-47A5-81C3-14F2C5D62BD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33710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B07900ED-4CBB-4985-9FEB-A09780E1407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1702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9583FE56-DE0F-4AE8-9837-5A5081AA40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0911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003544A9-067B-4E88-B358-5997FDF6D4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8903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E8F6BAF5-0A17-4D1A-B22E-646B82A118E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112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7F5C6B71-5B39-49F3-843D-A2EF3222C0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104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CDEFE31B-EF97-47EC-A6BA-2DFC6064E01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5531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BCA26D6D-3D18-45FA-969A-4BA1FB923D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8330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CA31A036-3C6A-4592-976D-E573668D5B3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0505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8FDE083D-ABA9-4A2A-A9B7-0F61B72FEA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7706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6C6206C5-9679-490F-BF8B-D013597280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2899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00C65F55-7A71-4983-83F2-0810138527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4907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A0AC5A0E-AB37-45D0-9EAA-6516DACD0C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25698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id="{1C867F32-8D3F-41BF-8D71-838598C1CD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6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BCE561E2-8585-4AB0-A229-F879C11282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4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B90B3A8-0110-492C-BD09-3C22EC941F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D11F8587-64D2-4C12-86F6-D46CF8F22B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3FE4EEA5-30D3-4F75-A995-6AAE4970AE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2F4020A6-FA89-4FC0-AEFD-ADA42CE6C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898B91C2-651C-4B05-A2C3-76C90DEBD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3D0C1903-A1DD-4C3E-841D-D000D3E453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3A996E04-5A23-48CD-B682-1E645A582E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線コネクタ 451">
              <a:extLst>
                <a:ext uri="{FF2B5EF4-FFF2-40B4-BE49-F238E27FC236}">
                  <a16:creationId xmlns:a16="http://schemas.microsoft.com/office/drawing/2014/main" id="{58E6E1CF-10D8-4CFF-881B-ED72253375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835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線コネクタ 452">
              <a:extLst>
                <a:ext uri="{FF2B5EF4-FFF2-40B4-BE49-F238E27FC236}">
                  <a16:creationId xmlns:a16="http://schemas.microsoft.com/office/drawing/2014/main" id="{956DBA28-DACE-48C4-8D37-28950B836F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843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線コネクタ 453">
              <a:extLst>
                <a:ext uri="{FF2B5EF4-FFF2-40B4-BE49-F238E27FC236}">
                  <a16:creationId xmlns:a16="http://schemas.microsoft.com/office/drawing/2014/main" id="{CAFD11E6-DFB1-4731-AE78-185FD1FE2A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819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線コネクタ 454">
              <a:extLst>
                <a:ext uri="{FF2B5EF4-FFF2-40B4-BE49-F238E27FC236}">
                  <a16:creationId xmlns:a16="http://schemas.microsoft.com/office/drawing/2014/main" id="{09AAC09F-9106-4FBE-BC79-4A6F74ADEC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827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E60B302B-1EAF-4185-9E31-C4EFB10233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3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線コネクタ 456">
              <a:extLst>
                <a:ext uri="{FF2B5EF4-FFF2-40B4-BE49-F238E27FC236}">
                  <a16:creationId xmlns:a16="http://schemas.microsoft.com/office/drawing/2014/main" id="{A7540FF7-DB22-4247-9938-6125A4EFE1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811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線コネクタ 457">
              <a:extLst>
                <a:ext uri="{FF2B5EF4-FFF2-40B4-BE49-F238E27FC236}">
                  <a16:creationId xmlns:a16="http://schemas.microsoft.com/office/drawing/2014/main" id="{71DD36BA-E77B-45B1-8B96-68A78593E1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213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9C549686-26BE-463F-9EE6-EFD50B35AA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205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線コネクタ 459">
              <a:extLst>
                <a:ext uri="{FF2B5EF4-FFF2-40B4-BE49-F238E27FC236}">
                  <a16:creationId xmlns:a16="http://schemas.microsoft.com/office/drawing/2014/main" id="{BD7D7612-91EB-46E0-9117-CE1CA87926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221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線コネクタ 460">
              <a:extLst>
                <a:ext uri="{FF2B5EF4-FFF2-40B4-BE49-F238E27FC236}">
                  <a16:creationId xmlns:a16="http://schemas.microsoft.com/office/drawing/2014/main" id="{22E290AB-2A63-41A0-AAE7-FA7C44FD4E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634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97280319-D36B-4C36-B7D5-0980031E10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642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368C8CBC-4B5B-4311-B3AD-BB0254BAA7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618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8A6753E9-E055-4783-A651-C85A54B657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626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3EB72925-7B6C-4767-AB7A-48CBB5470A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2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線コネクタ 465">
              <a:extLst>
                <a:ext uri="{FF2B5EF4-FFF2-40B4-BE49-F238E27FC236}">
                  <a16:creationId xmlns:a16="http://schemas.microsoft.com/office/drawing/2014/main" id="{2C9522B0-D879-4722-8797-ADC8532E75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10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線コネクタ 466">
              <a:extLst>
                <a:ext uri="{FF2B5EF4-FFF2-40B4-BE49-F238E27FC236}">
                  <a16:creationId xmlns:a16="http://schemas.microsoft.com/office/drawing/2014/main" id="{4A87320C-6421-419D-B8DD-E4D0E190EF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413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30837E8A-3235-49DA-824E-5AD582013D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405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4741E6FC-67F8-41DF-A713-E9D213C376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421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9EE8A9C1-7D6A-4BAC-B7D5-473C0FD056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433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EBB3B29-5CD9-4741-B75F-E3D07C006E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441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EBFDE623-8492-4950-9CF1-A4D7FB9695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8417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8998D21D-0895-4355-921E-9C6AB8565D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425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080FF80D-2CB6-471F-A284-E255075B2D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598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B8A3F435-E5D8-4721-82AB-7E887B04F9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9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36EB12B3-821F-4F6F-8904-0EAF834D1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9614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70EFE602-5077-4EFE-89C3-31D13F7A99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7606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6A299DF5-7CF8-4B11-A52E-C864C673BA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1622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F4309EF6-0959-4691-8E9D-DA0B5D2620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5232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7193375E-5464-43BD-885C-F597104B0E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7240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D773585B-11CE-443A-94EF-BD4BD34936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1216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1FB582EB-D6A7-4612-8F7D-BEEF23C4C5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3224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3DD8612A-BC57-4FB3-8118-A829EF925A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799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6F2BE40F-B88E-46FA-A19D-C009F94931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8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58542659-CB53-4E08-ABF9-EFBB3215F8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6815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F5DB6962-EAF5-4BEA-8B19-0472F0927C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4807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3FBCE72C-4D58-4D73-899E-D609BFDB16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8823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線コネクタ 487">
              <a:extLst>
                <a:ext uri="{FF2B5EF4-FFF2-40B4-BE49-F238E27FC236}">
                  <a16:creationId xmlns:a16="http://schemas.microsoft.com/office/drawing/2014/main" id="{2CF932D3-1604-43EB-8E0C-609749A8B7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id="{AA601165-F7D6-4830-9B36-22FBD35F3E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40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BCAE9EFB-ABE5-4822-B108-BE54E6D49A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B0795DD0-C3EB-4223-9CBE-B8D25D706F4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47A8C7C7-0994-407D-B623-4BB15E640BD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FE1CB80B-5D37-4FD4-B538-5B7CA0E499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線コネクタ 493">
              <a:extLst>
                <a:ext uri="{FF2B5EF4-FFF2-40B4-BE49-F238E27FC236}">
                  <a16:creationId xmlns:a16="http://schemas.microsoft.com/office/drawing/2014/main" id="{28CED65D-2A23-411B-ADD9-FFC58642D7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線コネクタ 494">
              <a:extLst>
                <a:ext uri="{FF2B5EF4-FFF2-40B4-BE49-F238E27FC236}">
                  <a16:creationId xmlns:a16="http://schemas.microsoft.com/office/drawing/2014/main" id="{8BF82C30-4A52-43ED-8C1A-798696744E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線コネクタ 495">
              <a:extLst>
                <a:ext uri="{FF2B5EF4-FFF2-40B4-BE49-F238E27FC236}">
                  <a16:creationId xmlns:a16="http://schemas.microsoft.com/office/drawing/2014/main" id="{C158D50A-3B6A-4BBD-BCE9-6E1EEC3025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線コネクタ 496">
              <a:extLst>
                <a:ext uri="{FF2B5EF4-FFF2-40B4-BE49-F238E27FC236}">
                  <a16:creationId xmlns:a16="http://schemas.microsoft.com/office/drawing/2014/main" id="{8AC35BDE-59C6-4BDA-BD9E-71B4B92F6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831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A0BD8344-D8C0-45DA-865F-A526601CAC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839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4D2205C3-9F34-4A4A-9580-2E8D8F2CEB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815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61C86793-BC05-4FAA-A9D2-BC463D5D6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823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29C09806-6501-46B4-8733-4753B7191C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1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5CF05ED3-94C7-4985-B104-01C141607F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7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線コネクタ 502">
              <a:extLst>
                <a:ext uri="{FF2B5EF4-FFF2-40B4-BE49-F238E27FC236}">
                  <a16:creationId xmlns:a16="http://schemas.microsoft.com/office/drawing/2014/main" id="{D8E2C997-6E51-4B23-9B82-0FE19E4104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217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線コネクタ 503">
              <a:extLst>
                <a:ext uri="{FF2B5EF4-FFF2-40B4-BE49-F238E27FC236}">
                  <a16:creationId xmlns:a16="http://schemas.microsoft.com/office/drawing/2014/main" id="{EAD2930A-40F5-41D1-9B0E-6BB2120A62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209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07F7B2D1-BDB0-4B7D-9075-63BD74E1CE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225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69DB7C4D-C3AF-4485-81F8-D785F11AFD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630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716D0AC4-FAD4-4889-8D4C-8D7AB2A60D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638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線コネクタ 507">
              <a:extLst>
                <a:ext uri="{FF2B5EF4-FFF2-40B4-BE49-F238E27FC236}">
                  <a16:creationId xmlns:a16="http://schemas.microsoft.com/office/drawing/2014/main" id="{E285C736-2CA5-4285-A388-C910571AA0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614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線コネクタ 508">
              <a:extLst>
                <a:ext uri="{FF2B5EF4-FFF2-40B4-BE49-F238E27FC236}">
                  <a16:creationId xmlns:a16="http://schemas.microsoft.com/office/drawing/2014/main" id="{9B645A36-7E82-4628-B304-5ECE65DC63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622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線コネクタ 509">
              <a:extLst>
                <a:ext uri="{FF2B5EF4-FFF2-40B4-BE49-F238E27FC236}">
                  <a16:creationId xmlns:a16="http://schemas.microsoft.com/office/drawing/2014/main" id="{65135159-FDD3-4457-A4D8-D16FB2CC10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1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線コネクタ 510">
              <a:extLst>
                <a:ext uri="{FF2B5EF4-FFF2-40B4-BE49-F238E27FC236}">
                  <a16:creationId xmlns:a16="http://schemas.microsoft.com/office/drawing/2014/main" id="{945FE674-F6A8-47FC-93B6-682CCE51C9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6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線コネクタ 511">
              <a:extLst>
                <a:ext uri="{FF2B5EF4-FFF2-40B4-BE49-F238E27FC236}">
                  <a16:creationId xmlns:a16="http://schemas.microsoft.com/office/drawing/2014/main" id="{4DEEF51E-1ED1-48BA-AFFF-A89F7817FC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417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750AFBB6-D16C-48F4-9511-7501B8EFB3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409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206739AA-C746-4018-8359-031422AA2F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425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7EEE3424-6231-49C7-92CC-7DA4EF3EA0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429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559898A6-3063-4201-8E49-A586525F1D0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437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545D0AB4-F385-41EC-95FF-0A772E1C78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2413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F098A5E9-DACE-4F7A-BF2A-E265EEB42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421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665C0B5A-9DF2-44E1-AC16-D3D9315811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2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26783B2F-14EF-4501-B720-2C9ADB6B4C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5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8B3E6322-4764-4EF6-B126-B247862F7E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5618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6687C3DF-5470-4B52-B48A-0279825D64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3610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BBB1E75F-1FAB-4B39-A40F-AACE93D557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9228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直線コネクタ 523">
              <a:extLst>
                <a:ext uri="{FF2B5EF4-FFF2-40B4-BE49-F238E27FC236}">
                  <a16:creationId xmlns:a16="http://schemas.microsoft.com/office/drawing/2014/main" id="{006F404F-758C-4E56-AE0A-84B134F84F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1236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7E4A254-63D9-4E8C-A1DF-83F85AF931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212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13CEAAF2-DB16-47A2-8602-83DC3B9CE9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7220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線コネクタ 526">
              <a:extLst>
                <a:ext uri="{FF2B5EF4-FFF2-40B4-BE49-F238E27FC236}">
                  <a16:creationId xmlns:a16="http://schemas.microsoft.com/office/drawing/2014/main" id="{61C2BF28-0B12-4756-AF6B-3F3FC83B7A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8803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AB6E9B7F-2FC8-4F56-A361-BF1E202304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4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>
              <a:extLst>
                <a:ext uri="{FF2B5EF4-FFF2-40B4-BE49-F238E27FC236}">
                  <a16:creationId xmlns:a16="http://schemas.microsoft.com/office/drawing/2014/main" id="{A4FB7A80-C3E2-4661-8B23-2B30E2FF9B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2819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線コネクタ 529">
              <a:extLst>
                <a:ext uri="{FF2B5EF4-FFF2-40B4-BE49-F238E27FC236}">
                  <a16:creationId xmlns:a16="http://schemas.microsoft.com/office/drawing/2014/main" id="{32DEF486-DA24-443F-9068-E9997AEF52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0811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E9F8692F-D728-45A2-A5A1-ECECB4165F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9248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40AEA1E0-9EC9-4888-9B2E-EAEFB1B6EF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81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直線コネクタ 532">
              <a:extLst>
                <a:ext uri="{FF2B5EF4-FFF2-40B4-BE49-F238E27FC236}">
                  <a16:creationId xmlns:a16="http://schemas.microsoft.com/office/drawing/2014/main" id="{9DF1169D-56AF-4F93-8F70-31EE18CD08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847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7B53D3D4-8F8B-4D14-91DF-BC610F506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646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66E8F669-3200-4D0C-A1D7-C9F4A31FDB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445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B3AECC50-5E85-4CAE-810A-6A33CA3457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3245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16CFE046-731C-40A8-A6B5-8D2D902587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449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B5170AD3-DCDB-4539-88FB-BD4B1E2FD5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2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5A36E7ED-7F29-4A81-A4F2-65DE00CAC9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60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E76E2901-0880-49C3-BF64-7740B617E8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851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9790615D-A54C-402E-BC98-1B8FEB8981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859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BE143016-6CD7-465D-88FE-89148DBAE5C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658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AF988428-5FB2-4015-B911-BE4A4FF925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457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FF2BCA1B-C237-435F-BDF2-D88CC805D1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1256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41D1924A-1C87-4E16-A522-B81D4BD5FA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6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D948975A-E11F-4043-A6D7-009E917D85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855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コネクタ 546">
              <a:extLst>
                <a:ext uri="{FF2B5EF4-FFF2-40B4-BE49-F238E27FC236}">
                  <a16:creationId xmlns:a16="http://schemas.microsoft.com/office/drawing/2014/main" id="{FDB3B4C4-9224-4059-A7E4-D6472A983C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654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385CB7EC-A0FA-45CB-A104-815E91B74B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453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線コネクタ 548">
              <a:extLst>
                <a:ext uri="{FF2B5EF4-FFF2-40B4-BE49-F238E27FC236}">
                  <a16:creationId xmlns:a16="http://schemas.microsoft.com/office/drawing/2014/main" id="{DC575601-F80B-4EF8-A229-7DBEE3D551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5252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線コネクタ 549">
              <a:extLst>
                <a:ext uri="{FF2B5EF4-FFF2-40B4-BE49-F238E27FC236}">
                  <a16:creationId xmlns:a16="http://schemas.microsoft.com/office/drawing/2014/main" id="{87FCDAC8-5F1A-4C54-B591-8BEBF13813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3264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80D42A21-FE5F-45A6-B0FD-45D394339D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41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コネクタ 551">
              <a:extLst>
                <a:ext uri="{FF2B5EF4-FFF2-40B4-BE49-F238E27FC236}">
                  <a16:creationId xmlns:a16="http://schemas.microsoft.com/office/drawing/2014/main" id="{1156CD28-5F9C-40D8-8DD8-39C819EE30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863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コネクタ 552">
              <a:extLst>
                <a:ext uri="{FF2B5EF4-FFF2-40B4-BE49-F238E27FC236}">
                  <a16:creationId xmlns:a16="http://schemas.microsoft.com/office/drawing/2014/main" id="{B190768D-06C8-4D91-A0DA-C51B713F0F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62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1971B578-C7D6-4F78-AB40-B7E0C8A205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461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線コネクタ 554">
              <a:extLst>
                <a:ext uri="{FF2B5EF4-FFF2-40B4-BE49-F238E27FC236}">
                  <a16:creationId xmlns:a16="http://schemas.microsoft.com/office/drawing/2014/main" id="{5C64CA38-1AE4-4981-A02F-332A00AB34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7261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CCC4E3BE-7FFE-4401-AAE0-2274A4E320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650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4B67E25D-92CA-43CC-A22E-D8064FE85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B079BC0A-40A4-4A3B-B9AE-366E0F5CE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97EC56F5-BFAE-4BD0-924C-CC8D518ED0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1237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CEB2C068-6E61-4DF5-8D86-100D2DA59A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229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DA8D5723-70F2-4544-83E9-ECA1D272F7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8437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E1F45247-68EC-4F9A-832F-A35B12ABE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429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87C77E03-3475-42FA-8633-E2C0C5FA84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5638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線コネクタ 563">
              <a:extLst>
                <a:ext uri="{FF2B5EF4-FFF2-40B4-BE49-F238E27FC236}">
                  <a16:creationId xmlns:a16="http://schemas.microsoft.com/office/drawing/2014/main" id="{A54D61E2-C3AF-4115-BB7F-F8671EFB60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3630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116DA33C-C529-4C82-B5AB-CBE5492B9D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72839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BEF59C23-36BE-4DA3-9421-979D81CD80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0831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70A728A0-6D22-475B-AC0B-FA9B21C6F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コネクタ 567">
              <a:extLst>
                <a:ext uri="{FF2B5EF4-FFF2-40B4-BE49-F238E27FC236}">
                  <a16:creationId xmlns:a16="http://schemas.microsoft.com/office/drawing/2014/main" id="{7D341748-87CE-42EA-AFC4-402FA19F86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BEA00819-A5A6-4601-8127-19A67EC4A7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7241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線コネクタ 569">
              <a:extLst>
                <a:ext uri="{FF2B5EF4-FFF2-40B4-BE49-F238E27FC236}">
                  <a16:creationId xmlns:a16="http://schemas.microsoft.com/office/drawing/2014/main" id="{C00308CC-0519-41A2-89AE-B9C189182BA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233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線コネクタ 570">
              <a:extLst>
                <a:ext uri="{FF2B5EF4-FFF2-40B4-BE49-F238E27FC236}">
                  <a16:creationId xmlns:a16="http://schemas.microsoft.com/office/drawing/2014/main" id="{C38FC52E-DA5D-45A0-9486-0EACE0585B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433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E36A26B0-5902-4672-9B77-D8ED5ECA5C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9634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A5FCA9A8-0E91-4E08-96B9-A5E75A53E9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48274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CE2C27F5-A903-41A4-9FDE-BF104E6A28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6835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393BD23E-4B01-4124-8AA8-09927E37BE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76266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C65CB3C2-436F-4AC3-B7F1-2C075AFC1ED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94442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5D9A9DE5-AA7E-4297-A066-40F5F786B4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5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8E4FD7BD-552D-42E7-834C-13CEDDA138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3245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コネクタ 578">
              <a:extLst>
                <a:ext uri="{FF2B5EF4-FFF2-40B4-BE49-F238E27FC236}">
                  <a16:creationId xmlns:a16="http://schemas.microsoft.com/office/drawing/2014/main" id="{24306B82-B0B7-4F36-9511-1039CFB5EC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04461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>
              <a:extLst>
                <a:ext uri="{FF2B5EF4-FFF2-40B4-BE49-F238E27FC236}">
                  <a16:creationId xmlns:a16="http://schemas.microsoft.com/office/drawing/2014/main" id="{031A136B-3424-4AD7-8AF4-AE40DB7ED6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7646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D2A12DC5-BD95-436A-A169-6090BA64158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44847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線コネクタ 581">
              <a:extLst>
                <a:ext uri="{FF2B5EF4-FFF2-40B4-BE49-F238E27FC236}">
                  <a16:creationId xmlns:a16="http://schemas.microsoft.com/office/drawing/2014/main" id="{35EE4CBD-34ED-44BD-890A-5FB28799B1B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5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コネクタ 582">
              <a:extLst>
                <a:ext uri="{FF2B5EF4-FFF2-40B4-BE49-F238E27FC236}">
                  <a16:creationId xmlns:a16="http://schemas.microsoft.com/office/drawing/2014/main" id="{939F98D0-15E2-4C43-9524-8DFAE95224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92493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コネクタ 583">
              <a:extLst>
                <a:ext uri="{FF2B5EF4-FFF2-40B4-BE49-F238E27FC236}">
                  <a16:creationId xmlns:a16="http://schemas.microsoft.com/office/drawing/2014/main" id="{B1C1770E-C61E-4C73-ACEC-07D6E353A9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664500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A36AF47F-5D71-4622-9726-63B5089DD0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736508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コネクタ 585">
              <a:extLst>
                <a:ext uri="{FF2B5EF4-FFF2-40B4-BE49-F238E27FC236}">
                  <a16:creationId xmlns:a16="http://schemas.microsoft.com/office/drawing/2014/main" id="{19175680-759C-46CC-B2DE-6DDF67D40D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88437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コネクタ 586">
              <a:extLst>
                <a:ext uri="{FF2B5EF4-FFF2-40B4-BE49-F238E27FC236}">
                  <a16:creationId xmlns:a16="http://schemas.microsoft.com/office/drawing/2014/main" id="{038C49A0-7E45-4551-8BC7-3AF7161085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16429" y="4800602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BCEDA6DA-1D25-4BCA-A1A5-64FD2C80E5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77" y="4800604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コネクタ 588">
              <a:extLst>
                <a:ext uri="{FF2B5EF4-FFF2-40B4-BE49-F238E27FC236}">
                  <a16:creationId xmlns:a16="http://schemas.microsoft.com/office/drawing/2014/main" id="{120FE801-E127-4A52-8B7B-CCBD2CFB74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8669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A84FDD66-563D-4217-B322-6C70709B18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6661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ABB79CED-6882-4FAC-96DF-2E462070D5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4653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CCDF00B5-FC1E-496D-9EFF-C5BF559600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52726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C360DA21-2317-422A-B5B7-ADD2A334B2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18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B526C05A-03EC-471F-8B1C-42021D969F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8710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128E1D93-B973-4562-AD19-9655FA2A95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6702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コネクタ 595">
              <a:extLst>
                <a:ext uri="{FF2B5EF4-FFF2-40B4-BE49-F238E27FC236}">
                  <a16:creationId xmlns:a16="http://schemas.microsoft.com/office/drawing/2014/main" id="{485930CF-E57D-4DF3-936B-4A53C6E13D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4694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BCD835DF-D1CF-4E94-8086-E02B34EB45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92687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コネクタ 597">
              <a:extLst>
                <a:ext uri="{FF2B5EF4-FFF2-40B4-BE49-F238E27FC236}">
                  <a16:creationId xmlns:a16="http://schemas.microsoft.com/office/drawing/2014/main" id="{6C3F200B-EE5A-4ACB-8B65-9F6A3D0ADC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4733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DAD7BA0F-963F-4B75-A2B9-ABE23112A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757" y="4800604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838E477F-5A51-438D-A832-2AF823FFC7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0837" y="4800604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コネクタ 600">
              <a:extLst>
                <a:ext uri="{FF2B5EF4-FFF2-40B4-BE49-F238E27FC236}">
                  <a16:creationId xmlns:a16="http://schemas.microsoft.com/office/drawing/2014/main" id="{FA7977BB-53F7-471B-9DCE-D7135A64A8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68749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コネクタ 601">
              <a:extLst>
                <a:ext uri="{FF2B5EF4-FFF2-40B4-BE49-F238E27FC236}">
                  <a16:creationId xmlns:a16="http://schemas.microsoft.com/office/drawing/2014/main" id="{39F24AFD-46CB-46CD-A7A6-800CF16156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8829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40054DCB-8785-40A2-8A6B-6A1A7499C6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6821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コネクタ 603">
              <a:extLst>
                <a:ext uri="{FF2B5EF4-FFF2-40B4-BE49-F238E27FC236}">
                  <a16:creationId xmlns:a16="http://schemas.microsoft.com/office/drawing/2014/main" id="{0532D69B-9388-4804-A111-A846B51F8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144813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線コネクタ 604">
              <a:extLst>
                <a:ext uri="{FF2B5EF4-FFF2-40B4-BE49-F238E27FC236}">
                  <a16:creationId xmlns:a16="http://schemas.microsoft.com/office/drawing/2014/main" id="{5A1E8B4D-91DA-4524-9C31-BF995DEC52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72805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FC86D850-36DC-4786-8564-E114ACAD5B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00797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B8F01908-B39B-4675-A299-DAA0EFB248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928789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693894C7-A1B6-4F87-A81B-4838C10794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56782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C21174C6-0A65-4EFD-BD65-1E0778963F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84774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B1490496-F913-4B12-8993-06F55F832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12766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ABBFE0C2-CD10-4566-B602-17A3FAA967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92886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C1B36808-057F-422B-A2FD-E02AA856DC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20878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線コネクタ 612">
              <a:extLst>
                <a:ext uri="{FF2B5EF4-FFF2-40B4-BE49-F238E27FC236}">
                  <a16:creationId xmlns:a16="http://schemas.microsoft.com/office/drawing/2014/main" id="{D4F7DFBB-EE52-4F71-B209-71FF836805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48870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線コネクタ 613">
              <a:extLst>
                <a:ext uri="{FF2B5EF4-FFF2-40B4-BE49-F238E27FC236}">
                  <a16:creationId xmlns:a16="http://schemas.microsoft.com/office/drawing/2014/main" id="{74B6A8E3-BC66-4968-8D7B-D046103AF0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76862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5BB0C968-ADB1-4A2D-9199-4F4E33B025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04854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コネクタ 615">
              <a:extLst>
                <a:ext uri="{FF2B5EF4-FFF2-40B4-BE49-F238E27FC236}">
                  <a16:creationId xmlns:a16="http://schemas.microsoft.com/office/drawing/2014/main" id="{01658BF2-FFDD-4141-883A-F39E8FAF92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32847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コネクタ 616">
              <a:extLst>
                <a:ext uri="{FF2B5EF4-FFF2-40B4-BE49-F238E27FC236}">
                  <a16:creationId xmlns:a16="http://schemas.microsoft.com/office/drawing/2014/main" id="{FC0C8206-93ED-4F75-9567-D21435B0D4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96741" y="4800604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D1D0B67A-7397-441A-B6A6-F15C7EBFE6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34525" y="4800606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コネクタ 618">
              <a:extLst>
                <a:ext uri="{FF2B5EF4-FFF2-40B4-BE49-F238E27FC236}">
                  <a16:creationId xmlns:a16="http://schemas.microsoft.com/office/drawing/2014/main" id="{B9ED6D9D-0E35-4B0D-A39B-CC60A53EF8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62517" y="4800606"/>
              <a:ext cx="960120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8799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1981C9-16B5-4849-95CB-16138955596B}"/>
              </a:ext>
            </a:extLst>
          </p:cNvPr>
          <p:cNvGrpSpPr/>
          <p:nvPr/>
        </p:nvGrpSpPr>
        <p:grpSpPr>
          <a:xfrm>
            <a:off x="0" y="0"/>
            <a:ext cx="12801600" cy="9601200"/>
            <a:chOff x="0" y="0"/>
            <a:chExt cx="12801600" cy="96012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B98637A8-B2AD-4887-9DCF-B2BDC6EA18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89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35018593-1F30-4141-A943-D943E40BDA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88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240C6B20-4D29-4E87-B9F8-612F220BA9E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89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C20F61D7-DC04-40AD-9921-6074C76999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8819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E65167A3-CA64-4E04-A236-37625973A1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23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918F8D22-44FB-4208-8576-4BBBBB9E01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23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15455C6-3810-4713-A737-C78FBEC77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23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07E1BE81-C301-418A-9C69-338CDAA5C9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22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7A834033-185C-4F42-B384-D0DE71AB93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30732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02EA6B52-9078-450B-8966-CF56917A23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A0D03CC7-DAB7-4D81-BC4A-E52F94C860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B1D2B624-A914-43ED-92C3-15B117DB5E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70DD4D5F-B3A2-419D-A0FC-506932D86C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56DB758A-0B76-4A25-8846-79E1D4D114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9148E32B-FA71-49A9-BBE1-784F0F7BF2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53DEE800-78EA-474A-8C1F-8EE65C9AFC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B1565DD5-423E-4560-9C81-F8132CDAF6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70692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23492FD4-7B64-45C6-814D-4E84F66198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F3C04529-5389-4855-82C6-D3DB9F6C13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8B28247D-9F26-4E8E-BA42-E6259D435A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80A6A701-3905-49C4-904C-DD0EC8DE88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C6C0E24-BB3B-434E-B7FF-E2423675A8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98EB949F-AD3F-47E0-B722-3258B82B49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6B6ECAD7-F9BE-404A-B433-7202B8F053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0875BBD7-0DD5-4F7F-BF5E-5BE89EB8AC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5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AF01C6D2-2E13-47FC-956F-0BBA8A960A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39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1363FF27-2FFF-4687-A91B-4FE2C1CFFC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3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E7100912-B52B-46A3-A865-1E27C69D47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7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DBB5BEF0-5920-401E-8C6D-F3DE930543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1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F89F2F33-FF5D-4BFB-A47B-AD672FC87B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5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0C540F95-26B4-41E6-B436-114910AA0B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59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F5FB8F66-9084-48E7-951C-A8043D1718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3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6968B54-B29C-4D02-9233-E77B82B808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5ABB99D5-A8D3-48B9-870F-189045170F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832F0D54-D37F-40D0-856C-41BC174D64A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5061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C5B4A121-7C3A-4D79-B4E4-395D3EB369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065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078A0586-678D-4BB6-B051-5C9ABD7AE7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コネクタ 344">
              <a:extLst>
                <a:ext uri="{FF2B5EF4-FFF2-40B4-BE49-F238E27FC236}">
                  <a16:creationId xmlns:a16="http://schemas.microsoft.com/office/drawing/2014/main" id="{21CEF1DB-BB4C-4094-A847-769B2A38AE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16BDE93E-C92B-49B3-8928-77E53F34E5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E1975C90-2A5F-4A33-A8BF-22203A08F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070F9042-46B3-4A26-8A3A-C60CD09D23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F6A2ADAE-7A5C-4E65-AB10-15B13E7AD4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48426773-B4F4-49EE-8351-1AF6EA82B0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7106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28B4B69-2E2D-45E3-88EE-168714F984EB}"/>
              </a:ext>
            </a:extLst>
          </p:cNvPr>
          <p:cNvGrpSpPr/>
          <p:nvPr/>
        </p:nvGrpSpPr>
        <p:grpSpPr>
          <a:xfrm>
            <a:off x="0" y="0"/>
            <a:ext cx="12801600" cy="9601200"/>
            <a:chOff x="0" y="0"/>
            <a:chExt cx="12801600" cy="96012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123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922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525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324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926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726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0328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27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7529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437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429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453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445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469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461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0485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477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2493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638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630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654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646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670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662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7686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678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9694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839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831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855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847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871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863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4887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879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96895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724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523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25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924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5272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326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928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728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129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441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433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457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449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473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465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46489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481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8497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642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634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658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650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674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666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53690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682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84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835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859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851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875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867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0891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888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82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32247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425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626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827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622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B98637A8-B2AD-4887-9DCF-B2BDC6EA18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89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35018593-1F30-4141-A943-D943E40BDA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88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0E4AA6FA-6FCF-4251-94BD-E594597E5E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709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1AE6735-F4A1-4DD8-8544-D9B24A650B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08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C84BB8BC-5170-47A8-96D1-DCF1F363A4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295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C014D5B6-D839-492C-A909-26716FE106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287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F8503B74-88C6-456A-B1A9-34AC03878B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488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0B567F19-9CF5-4955-92DE-8EE56FB58B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689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240C6B20-4D29-4E87-B9F8-612F220BA9E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89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DC222801-69BE-470C-8339-D6234670C5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09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B83F8295-6218-4018-8D7A-D493389F28E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291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93A04F24-7B14-485B-BFCA-4C36C9463D2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492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117C92F5-0B45-48BF-8C54-71B87CDECC8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693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2C9E7DFD-36E5-4A3F-9FA6-23C9BC12F8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81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C20F61D7-DC04-40AD-9921-6074C76999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8819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FB66F6B9-D118-4A9B-B1A0-E6C14D2D0E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0827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19E03924-ABC8-48FE-AEEE-FB955C506E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283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29D00F46-3EB1-4587-90BD-8671B83412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84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6DAAB3D6-E172-47D7-BF03-66C0A9C630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6850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E65167A3-CA64-4E04-A236-37625973A1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23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918F8D22-44FB-4208-8576-4BBBBB9E01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23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90C596EB-AD58-4872-9B61-588017123C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83430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CB7465FA-3B44-47E7-9560-F74D3C1A48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55438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F9658A63-A73D-40BD-AFE4-75058AFE4A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06316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FB79B06B-3EDB-4721-951D-2CD0CBA176F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7832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92653D13-D7F0-46D2-93DB-E02CCADA34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258244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5C3EEA6B-8A55-4140-B39F-BB01CBE2D9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5033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42DE6714-F323-4D5D-80F3-ACC51E4458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30252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15455C6-3810-4713-A737-C78FBEC77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23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07E1BE81-C301-418A-9C69-338CDAA5C9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22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E133BF03-765E-4A5A-B716-DEA69513F0C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9434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>
              <a:extLst>
                <a:ext uri="{FF2B5EF4-FFF2-40B4-BE49-F238E27FC236}">
                  <a16:creationId xmlns:a16="http://schemas.microsoft.com/office/drawing/2014/main" id="{8E3CDDBB-274B-4D05-9C6F-85EE80C689F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74268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1198E1D8-C982-4374-BFC4-37919DF9915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26635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3BDF954E-9555-4FED-8883-8C3A0132D7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6275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6BF7B927-A507-4107-A2A9-216A27308E3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33836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C6D16D9D-F27F-4CF7-AF57-0BE0F51C1F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18283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AD406E85-226C-4D76-824D-C54495751A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1037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CAC0EDA0-91C2-4CE1-9BD5-C1C1C2EDD2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90291"/>
              <a:ext cx="128016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960966EC-A6DA-476F-AB70-262A310E25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8DA0BA51-8985-4C8D-9079-6FFDB24C78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220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2745DD9F-1EB3-46EA-906C-DDB46C8D9B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421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897AE5EC-386E-4C09-A958-4A2E509011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1622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1A130F03-9C64-467C-A578-AE85A6FC42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8823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16DC9870-07A8-4B69-AFC0-64C05CEA7D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6415633F-5E14-4C17-8E8F-1DD29EE2E8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224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A09CB8F8-09E4-494B-8315-3EF4BF7761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425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8F4B9505-C334-408E-B359-A880A74F835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7626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コネクタ 546">
              <a:extLst>
                <a:ext uri="{FF2B5EF4-FFF2-40B4-BE49-F238E27FC236}">
                  <a16:creationId xmlns:a16="http://schemas.microsoft.com/office/drawing/2014/main" id="{0B5F4988-332C-441B-8D32-C873B8C4CB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4827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174B998B-E6C2-49F9-AC20-99B9615EAE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線コネクタ 548">
              <a:extLst>
                <a:ext uri="{FF2B5EF4-FFF2-40B4-BE49-F238E27FC236}">
                  <a16:creationId xmlns:a16="http://schemas.microsoft.com/office/drawing/2014/main" id="{7BD7090E-9679-4ADF-9F91-4EBE06F8A8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212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線コネクタ 549">
              <a:extLst>
                <a:ext uri="{FF2B5EF4-FFF2-40B4-BE49-F238E27FC236}">
                  <a16:creationId xmlns:a16="http://schemas.microsoft.com/office/drawing/2014/main" id="{E3DF03D1-5C4E-460F-8D5E-1190D86B17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413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4FC59A91-59CC-4969-ADC0-2AD72CED55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9614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コネクタ 551">
              <a:extLst>
                <a:ext uri="{FF2B5EF4-FFF2-40B4-BE49-F238E27FC236}">
                  <a16:creationId xmlns:a16="http://schemas.microsoft.com/office/drawing/2014/main" id="{B869EA8A-EAC5-4FCB-8280-93BDC3ADDB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6815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コネクタ 552">
              <a:extLst>
                <a:ext uri="{FF2B5EF4-FFF2-40B4-BE49-F238E27FC236}">
                  <a16:creationId xmlns:a16="http://schemas.microsoft.com/office/drawing/2014/main" id="{569B3F3D-F69C-483C-A5C1-DA8E874474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7C681000-39C4-4388-B24E-E9CB4F78F5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216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線コネクタ 554">
              <a:extLst>
                <a:ext uri="{FF2B5EF4-FFF2-40B4-BE49-F238E27FC236}">
                  <a16:creationId xmlns:a16="http://schemas.microsoft.com/office/drawing/2014/main" id="{9A2AEAFE-8379-4098-994D-E5DF780499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417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CD1B43E4-3A5A-402D-913D-2B236606A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5618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F4E3D145-EC80-4FE9-95F5-C633045051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2819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01A81DF1-1760-45CA-A54D-7F44602BC3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ADE06FC4-FD04-4DB7-86B2-C73E1BA1B0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204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B94F6A8B-C2FA-4C68-9731-D16F2D2FC9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405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1220C54A-FB51-4027-A666-ECBFED5914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7606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FAB72405-ECFD-4E87-9984-34B52A3F5DF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4807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9C02AC57-ECBE-4447-81FD-D90655A434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線コネクタ 563">
              <a:extLst>
                <a:ext uri="{FF2B5EF4-FFF2-40B4-BE49-F238E27FC236}">
                  <a16:creationId xmlns:a16="http://schemas.microsoft.com/office/drawing/2014/main" id="{9C74BE82-02C0-4287-A2AC-A61A0AA066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208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59DEB763-734F-4BE7-931B-4CE62617F7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409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0CB86175-4AF6-4868-9E32-3403505227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3610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FBCBAC6E-5AD3-4316-8216-DAA7B27D72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0811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コネクタ 567">
              <a:extLst>
                <a:ext uri="{FF2B5EF4-FFF2-40B4-BE49-F238E27FC236}">
                  <a16:creationId xmlns:a16="http://schemas.microsoft.com/office/drawing/2014/main" id="{F2485811-009A-4709-BE42-F2F14B9D93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7765234A-9768-4AA3-A6FA-8BB2F0FDDD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3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線コネクタ 569">
              <a:extLst>
                <a:ext uri="{FF2B5EF4-FFF2-40B4-BE49-F238E27FC236}">
                  <a16:creationId xmlns:a16="http://schemas.microsoft.com/office/drawing/2014/main" id="{420AD0F9-4DFC-499E-A801-DC6AEC5FD2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2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線コネクタ 570">
              <a:extLst>
                <a:ext uri="{FF2B5EF4-FFF2-40B4-BE49-F238E27FC236}">
                  <a16:creationId xmlns:a16="http://schemas.microsoft.com/office/drawing/2014/main" id="{8ABABC43-82FD-49B9-B69E-8E5AB038B9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598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8B19B235-9DC5-4559-8C86-439CB4DF0E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799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091EED75-22BF-4DD7-885B-22350FD06F7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00BF8000-3CEE-4B91-813B-D48549D63D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0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7BC80E04-5174-4337-88AF-89E1BE506E4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1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5DD569F8-0B34-4F70-A162-149023D831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2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A0E5308E-346A-4AF3-847D-3215B99C51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8803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6859A62B-5DB5-4A5E-BD13-16F59AB54F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コネクタ 578">
              <a:extLst>
                <a:ext uri="{FF2B5EF4-FFF2-40B4-BE49-F238E27FC236}">
                  <a16:creationId xmlns:a16="http://schemas.microsoft.com/office/drawing/2014/main" id="{A9F3FBD7-9C7E-44BD-9ACE-AF126D948A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811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>
              <a:extLst>
                <a:ext uri="{FF2B5EF4-FFF2-40B4-BE49-F238E27FC236}">
                  <a16:creationId xmlns:a16="http://schemas.microsoft.com/office/drawing/2014/main" id="{C95C85D3-8737-4C60-9C8C-B54C253642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10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E979D690-B4AE-4451-94F6-CAFEEFD33D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9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線コネクタ 581">
              <a:extLst>
                <a:ext uri="{FF2B5EF4-FFF2-40B4-BE49-F238E27FC236}">
                  <a16:creationId xmlns:a16="http://schemas.microsoft.com/office/drawing/2014/main" id="{2610B516-0C1C-4685-9498-71BAF5FBFC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8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コネクタ 582">
              <a:extLst>
                <a:ext uri="{FF2B5EF4-FFF2-40B4-BE49-F238E27FC236}">
                  <a16:creationId xmlns:a16="http://schemas.microsoft.com/office/drawing/2014/main" id="{C8700F10-1752-421B-B4F8-63293A2530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コネクタ 583">
              <a:extLst>
                <a:ext uri="{FF2B5EF4-FFF2-40B4-BE49-F238E27FC236}">
                  <a16:creationId xmlns:a16="http://schemas.microsoft.com/office/drawing/2014/main" id="{DD1B537D-CC00-452A-838C-69F942E1A5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7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59C2A5E1-0E60-4B00-845F-71C5003534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6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コネクタ 585">
              <a:extLst>
                <a:ext uri="{FF2B5EF4-FFF2-40B4-BE49-F238E27FC236}">
                  <a16:creationId xmlns:a16="http://schemas.microsoft.com/office/drawing/2014/main" id="{BA3A076A-D273-472B-A9C9-8478BA7AE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5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コネクタ 586">
              <a:extLst>
                <a:ext uri="{FF2B5EF4-FFF2-40B4-BE49-F238E27FC236}">
                  <a16:creationId xmlns:a16="http://schemas.microsoft.com/office/drawing/2014/main" id="{D182873F-110D-42C9-9AD6-0114B3D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4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11AC8DC8-5E5F-403E-A463-EFFE2CB730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コネクタ 588">
              <a:extLst>
                <a:ext uri="{FF2B5EF4-FFF2-40B4-BE49-F238E27FC236}">
                  <a16:creationId xmlns:a16="http://schemas.microsoft.com/office/drawing/2014/main" id="{E3FDD915-38EF-4E41-B557-64F744C612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819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E0731F01-BAF9-4523-BBC3-CB3DECE896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618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BBAB4B71-73D5-4962-B6A3-AEE41EA746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8417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CC0E67FB-E49D-484C-AA4A-50AF94B00C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1216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FC7DDCEC-CAE8-4315-90AF-9BA0974304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D8FB0902-8784-4BBA-AC8B-293E662313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815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2AA6A0BB-3970-4C2F-A594-B7D2D56418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614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コネクタ 595">
              <a:extLst>
                <a:ext uri="{FF2B5EF4-FFF2-40B4-BE49-F238E27FC236}">
                  <a16:creationId xmlns:a16="http://schemas.microsoft.com/office/drawing/2014/main" id="{A16BBBB9-9DDE-4551-82DA-45D97EB943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2413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768F66EF-2168-48C1-A347-8036E6079B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212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コネクタ 597">
              <a:extLst>
                <a:ext uri="{FF2B5EF4-FFF2-40B4-BE49-F238E27FC236}">
                  <a16:creationId xmlns:a16="http://schemas.microsoft.com/office/drawing/2014/main" id="{00D8AD02-03DB-4FE4-BE87-1E74B6798D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E9A9F2B3-21F2-4EE3-93D4-B892D2586F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827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9EC32C85-245E-41D6-B1A2-E5E263FB12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626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コネクタ 600">
              <a:extLst>
                <a:ext uri="{FF2B5EF4-FFF2-40B4-BE49-F238E27FC236}">
                  <a16:creationId xmlns:a16="http://schemas.microsoft.com/office/drawing/2014/main" id="{EA8F5D78-0F70-475C-AD67-9DB26BFA49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425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コネクタ 601">
              <a:extLst>
                <a:ext uri="{FF2B5EF4-FFF2-40B4-BE49-F238E27FC236}">
                  <a16:creationId xmlns:a16="http://schemas.microsoft.com/office/drawing/2014/main" id="{24AA468B-8120-4183-84C7-CB8CA5CD6A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3224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E9255E9E-EB9F-4FE4-ABAB-A5D9D3231AE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コネクタ 603">
              <a:extLst>
                <a:ext uri="{FF2B5EF4-FFF2-40B4-BE49-F238E27FC236}">
                  <a16:creationId xmlns:a16="http://schemas.microsoft.com/office/drawing/2014/main" id="{97C4C589-C84C-4283-B024-B58229A1DA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823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線コネクタ 604">
              <a:extLst>
                <a:ext uri="{FF2B5EF4-FFF2-40B4-BE49-F238E27FC236}">
                  <a16:creationId xmlns:a16="http://schemas.microsoft.com/office/drawing/2014/main" id="{E8675A46-78C1-4836-8EF3-23662B2C4A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622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A53B94EC-DC79-4EE8-A2F7-05462E6C4A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421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ABE1DAAD-D55C-4EE3-A2B5-CBD92DAA2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7220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2FA4752B-A9C1-402C-8D8A-EC67A4697B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24C39832-B254-4F08-9836-CC522581D9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835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D77D30E6-184F-4B00-8525-FCF16BA9B17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634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03FF333D-A306-4647-97BE-C1306FB1BB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433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101B7017-5E7D-4638-A374-7A1C91D744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5232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線コネクタ 612">
              <a:extLst>
                <a:ext uri="{FF2B5EF4-FFF2-40B4-BE49-F238E27FC236}">
                  <a16:creationId xmlns:a16="http://schemas.microsoft.com/office/drawing/2014/main" id="{19722C6A-237A-4539-9CA2-A6ECDB093E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線コネクタ 613">
              <a:extLst>
                <a:ext uri="{FF2B5EF4-FFF2-40B4-BE49-F238E27FC236}">
                  <a16:creationId xmlns:a16="http://schemas.microsoft.com/office/drawing/2014/main" id="{E5C3E803-977E-4111-A1E6-EC06577AC1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831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0291C00E-4C6E-4658-93C1-04897CCA76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630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コネクタ 615">
              <a:extLst>
                <a:ext uri="{FF2B5EF4-FFF2-40B4-BE49-F238E27FC236}">
                  <a16:creationId xmlns:a16="http://schemas.microsoft.com/office/drawing/2014/main" id="{816575D4-2A16-40B0-AAF9-CC07DB9AEF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429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コネクタ 616">
              <a:extLst>
                <a:ext uri="{FF2B5EF4-FFF2-40B4-BE49-F238E27FC236}">
                  <a16:creationId xmlns:a16="http://schemas.microsoft.com/office/drawing/2014/main" id="{412B3743-BE1E-49FB-ABDB-AA28E59766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9228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D4E70330-7CF3-480D-8B2A-F6C762042C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5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コネクタ 618">
              <a:extLst>
                <a:ext uri="{FF2B5EF4-FFF2-40B4-BE49-F238E27FC236}">
                  <a16:creationId xmlns:a16="http://schemas.microsoft.com/office/drawing/2014/main" id="{C18F1B95-D56D-43C0-BFDF-DB5D396824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843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線コネクタ 619">
              <a:extLst>
                <a:ext uri="{FF2B5EF4-FFF2-40B4-BE49-F238E27FC236}">
                  <a16:creationId xmlns:a16="http://schemas.microsoft.com/office/drawing/2014/main" id="{D4555ED0-67C5-4D3A-8487-716B5783F0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642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線コネクタ 620">
              <a:extLst>
                <a:ext uri="{FF2B5EF4-FFF2-40B4-BE49-F238E27FC236}">
                  <a16:creationId xmlns:a16="http://schemas.microsoft.com/office/drawing/2014/main" id="{5C6125F8-59D4-4346-9308-0F79E5205A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441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線コネクタ 621">
              <a:extLst>
                <a:ext uri="{FF2B5EF4-FFF2-40B4-BE49-F238E27FC236}">
                  <a16:creationId xmlns:a16="http://schemas.microsoft.com/office/drawing/2014/main" id="{64525564-0BB5-45A2-A8E1-9410A08616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7240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直線コネクタ 622">
              <a:extLst>
                <a:ext uri="{FF2B5EF4-FFF2-40B4-BE49-F238E27FC236}">
                  <a16:creationId xmlns:a16="http://schemas.microsoft.com/office/drawing/2014/main" id="{56B8CD6A-583A-4D8D-A657-6C93917559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39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線コネクタ 623">
              <a:extLst>
                <a:ext uri="{FF2B5EF4-FFF2-40B4-BE49-F238E27FC236}">
                  <a16:creationId xmlns:a16="http://schemas.microsoft.com/office/drawing/2014/main" id="{077E56B3-1F01-4344-9760-38F825A104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839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線コネクタ 624">
              <a:extLst>
                <a:ext uri="{FF2B5EF4-FFF2-40B4-BE49-F238E27FC236}">
                  <a16:creationId xmlns:a16="http://schemas.microsoft.com/office/drawing/2014/main" id="{58A48A04-8990-4DE4-B3D6-836392E4A1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638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線コネクタ 625">
              <a:extLst>
                <a:ext uri="{FF2B5EF4-FFF2-40B4-BE49-F238E27FC236}">
                  <a16:creationId xmlns:a16="http://schemas.microsoft.com/office/drawing/2014/main" id="{D40D7AA5-2EA9-4E39-8A74-451D7F2CE3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437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線コネクタ 626">
              <a:extLst>
                <a:ext uri="{FF2B5EF4-FFF2-40B4-BE49-F238E27FC236}">
                  <a16:creationId xmlns:a16="http://schemas.microsoft.com/office/drawing/2014/main" id="{DF3608B7-69C6-4B6F-93E4-CD9DCE9873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1236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線コネクタ 627">
              <a:extLst>
                <a:ext uri="{FF2B5EF4-FFF2-40B4-BE49-F238E27FC236}">
                  <a16:creationId xmlns:a16="http://schemas.microsoft.com/office/drawing/2014/main" id="{037B1E54-1C73-470C-9D6B-B03CB8AE10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3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線コネクタ 628">
              <a:extLst>
                <a:ext uri="{FF2B5EF4-FFF2-40B4-BE49-F238E27FC236}">
                  <a16:creationId xmlns:a16="http://schemas.microsoft.com/office/drawing/2014/main" id="{C60C8773-2404-4D23-A03B-05B7914BD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851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線コネクタ 629">
              <a:extLst>
                <a:ext uri="{FF2B5EF4-FFF2-40B4-BE49-F238E27FC236}">
                  <a16:creationId xmlns:a16="http://schemas.microsoft.com/office/drawing/2014/main" id="{1A869C7F-0207-4972-A566-93DA345818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650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線コネクタ 630">
              <a:extLst>
                <a:ext uri="{FF2B5EF4-FFF2-40B4-BE49-F238E27FC236}">
                  <a16:creationId xmlns:a16="http://schemas.microsoft.com/office/drawing/2014/main" id="{1E2606E4-02F5-4498-AF72-1AF2429657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449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線コネクタ 631">
              <a:extLst>
                <a:ext uri="{FF2B5EF4-FFF2-40B4-BE49-F238E27FC236}">
                  <a16:creationId xmlns:a16="http://schemas.microsoft.com/office/drawing/2014/main" id="{C953E864-7893-4545-932E-5709ED6F60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9248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線コネクタ 632">
              <a:extLst>
                <a:ext uri="{FF2B5EF4-FFF2-40B4-BE49-F238E27FC236}">
                  <a16:creationId xmlns:a16="http://schemas.microsoft.com/office/drawing/2014/main" id="{F4ECE634-40CC-461A-B279-4E5024CA34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7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線コネクタ 633">
              <a:extLst>
                <a:ext uri="{FF2B5EF4-FFF2-40B4-BE49-F238E27FC236}">
                  <a16:creationId xmlns:a16="http://schemas.microsoft.com/office/drawing/2014/main" id="{CA2F0A78-358F-4428-840A-8E5450DB51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847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線コネクタ 634">
              <a:extLst>
                <a:ext uri="{FF2B5EF4-FFF2-40B4-BE49-F238E27FC236}">
                  <a16:creationId xmlns:a16="http://schemas.microsoft.com/office/drawing/2014/main" id="{FCC5C795-1BEB-4612-8416-626102FD2F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646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線コネクタ 635">
              <a:extLst>
                <a:ext uri="{FF2B5EF4-FFF2-40B4-BE49-F238E27FC236}">
                  <a16:creationId xmlns:a16="http://schemas.microsoft.com/office/drawing/2014/main" id="{EC31140B-F544-4D7E-9619-CD459BA0D95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445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線コネクタ 636">
              <a:extLst>
                <a:ext uri="{FF2B5EF4-FFF2-40B4-BE49-F238E27FC236}">
                  <a16:creationId xmlns:a16="http://schemas.microsoft.com/office/drawing/2014/main" id="{2101B3F0-0E65-4C5D-8DB0-69AD6A1BE1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3244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線コネクタ 637">
              <a:extLst>
                <a:ext uri="{FF2B5EF4-FFF2-40B4-BE49-F238E27FC236}">
                  <a16:creationId xmlns:a16="http://schemas.microsoft.com/office/drawing/2014/main" id="{6A6A6C9A-CDC2-498C-B4DD-906887495B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1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線コネクタ 638">
              <a:extLst>
                <a:ext uri="{FF2B5EF4-FFF2-40B4-BE49-F238E27FC236}">
                  <a16:creationId xmlns:a16="http://schemas.microsoft.com/office/drawing/2014/main" id="{6C819F2B-D733-4EAA-937E-6F8C075610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859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線コネクタ 639">
              <a:extLst>
                <a:ext uri="{FF2B5EF4-FFF2-40B4-BE49-F238E27FC236}">
                  <a16:creationId xmlns:a16="http://schemas.microsoft.com/office/drawing/2014/main" id="{5F18CB19-BCD9-4F37-85AB-029BF7A46CA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658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線コネクタ 640">
              <a:extLst>
                <a:ext uri="{FF2B5EF4-FFF2-40B4-BE49-F238E27FC236}">
                  <a16:creationId xmlns:a16="http://schemas.microsoft.com/office/drawing/2014/main" id="{66785571-7E0C-4FBB-9126-DBD56057E1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457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線コネクタ 641">
              <a:extLst>
                <a:ext uri="{FF2B5EF4-FFF2-40B4-BE49-F238E27FC236}">
                  <a16:creationId xmlns:a16="http://schemas.microsoft.com/office/drawing/2014/main" id="{BA580374-EAD5-4B9C-8529-34CED845F1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1256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線コネクタ 642">
              <a:extLst>
                <a:ext uri="{FF2B5EF4-FFF2-40B4-BE49-F238E27FC236}">
                  <a16:creationId xmlns:a16="http://schemas.microsoft.com/office/drawing/2014/main" id="{2335635F-4737-4FA2-9947-42D50D4F39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5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線コネクタ 643">
              <a:extLst>
                <a:ext uri="{FF2B5EF4-FFF2-40B4-BE49-F238E27FC236}">
                  <a16:creationId xmlns:a16="http://schemas.microsoft.com/office/drawing/2014/main" id="{9C2D1D6B-46F4-4D49-99C1-B11E5ED29C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855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線コネクタ 644">
              <a:extLst>
                <a:ext uri="{FF2B5EF4-FFF2-40B4-BE49-F238E27FC236}">
                  <a16:creationId xmlns:a16="http://schemas.microsoft.com/office/drawing/2014/main" id="{76371ECA-AA86-4385-9BB9-54EBB3D163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654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直線コネクタ 645">
              <a:extLst>
                <a:ext uri="{FF2B5EF4-FFF2-40B4-BE49-F238E27FC236}">
                  <a16:creationId xmlns:a16="http://schemas.microsoft.com/office/drawing/2014/main" id="{42DA7581-D4B2-45DA-8246-ABB5C7F9B0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453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線コネクタ 646">
              <a:extLst>
                <a:ext uri="{FF2B5EF4-FFF2-40B4-BE49-F238E27FC236}">
                  <a16:creationId xmlns:a16="http://schemas.microsoft.com/office/drawing/2014/main" id="{E1F95F3C-3CAE-40A0-A8A7-C13550F16F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5252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線コネクタ 647">
              <a:extLst>
                <a:ext uri="{FF2B5EF4-FFF2-40B4-BE49-F238E27FC236}">
                  <a16:creationId xmlns:a16="http://schemas.microsoft.com/office/drawing/2014/main" id="{1008BB22-AFBC-4EA0-9941-092807FB14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59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線コネクタ 648">
              <a:extLst>
                <a:ext uri="{FF2B5EF4-FFF2-40B4-BE49-F238E27FC236}">
                  <a16:creationId xmlns:a16="http://schemas.microsoft.com/office/drawing/2014/main" id="{AB0FD863-29DF-4D07-B5AD-C4A397DF7B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867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線コネクタ 649">
              <a:extLst>
                <a:ext uri="{FF2B5EF4-FFF2-40B4-BE49-F238E27FC236}">
                  <a16:creationId xmlns:a16="http://schemas.microsoft.com/office/drawing/2014/main" id="{BF2CFBC3-8C7C-4714-B3DC-01D6EE1AF0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666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線コネクタ 650">
              <a:extLst>
                <a:ext uri="{FF2B5EF4-FFF2-40B4-BE49-F238E27FC236}">
                  <a16:creationId xmlns:a16="http://schemas.microsoft.com/office/drawing/2014/main" id="{F1750058-789A-4F81-8F52-5B5A2A0A5E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465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線コネクタ 651">
              <a:extLst>
                <a:ext uri="{FF2B5EF4-FFF2-40B4-BE49-F238E27FC236}">
                  <a16:creationId xmlns:a16="http://schemas.microsoft.com/office/drawing/2014/main" id="{907A0B18-1419-4C68-B71E-AD71A7E8CF2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3264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線コネクタ 652">
              <a:extLst>
                <a:ext uri="{FF2B5EF4-FFF2-40B4-BE49-F238E27FC236}">
                  <a16:creationId xmlns:a16="http://schemas.microsoft.com/office/drawing/2014/main" id="{499C6954-DE78-4FA0-93F3-404AD74ABE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39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線コネクタ 653">
              <a:extLst>
                <a:ext uri="{FF2B5EF4-FFF2-40B4-BE49-F238E27FC236}">
                  <a16:creationId xmlns:a16="http://schemas.microsoft.com/office/drawing/2014/main" id="{E0CCBAF1-44BE-46D8-827E-3447614F7D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863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直線コネクタ 654">
              <a:extLst>
                <a:ext uri="{FF2B5EF4-FFF2-40B4-BE49-F238E27FC236}">
                  <a16:creationId xmlns:a16="http://schemas.microsoft.com/office/drawing/2014/main" id="{5C780F53-DE7F-4C11-B9F0-833B290CD9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62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線コネクタ 655">
              <a:extLst>
                <a:ext uri="{FF2B5EF4-FFF2-40B4-BE49-F238E27FC236}">
                  <a16:creationId xmlns:a16="http://schemas.microsoft.com/office/drawing/2014/main" id="{4FE91951-EC4F-4FCA-9305-46BCEE3896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461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直線コネクタ 656">
              <a:extLst>
                <a:ext uri="{FF2B5EF4-FFF2-40B4-BE49-F238E27FC236}">
                  <a16:creationId xmlns:a16="http://schemas.microsoft.com/office/drawing/2014/main" id="{A371B1A6-CC93-4C2B-8081-3E0C629689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7260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線コネクタ 657">
              <a:extLst>
                <a:ext uri="{FF2B5EF4-FFF2-40B4-BE49-F238E27FC236}">
                  <a16:creationId xmlns:a16="http://schemas.microsoft.com/office/drawing/2014/main" id="{7F6CFD55-1A57-428F-B562-777D25FD03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8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線コネクタ 658">
              <a:extLst>
                <a:ext uri="{FF2B5EF4-FFF2-40B4-BE49-F238E27FC236}">
                  <a16:creationId xmlns:a16="http://schemas.microsoft.com/office/drawing/2014/main" id="{99860B2F-7129-40ED-A14F-AE738F2D4E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9268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線コネクタ 659">
              <a:extLst>
                <a:ext uri="{FF2B5EF4-FFF2-40B4-BE49-F238E27FC236}">
                  <a16:creationId xmlns:a16="http://schemas.microsoft.com/office/drawing/2014/main" id="{18BEB65F-09E9-457F-ADDF-38AE50244A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2290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線コネクタ 660">
              <a:extLst>
                <a:ext uri="{FF2B5EF4-FFF2-40B4-BE49-F238E27FC236}">
                  <a16:creationId xmlns:a16="http://schemas.microsoft.com/office/drawing/2014/main" id="{D31B6157-B4C5-4196-8088-378CBA3A065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429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線コネクタ 661">
              <a:extLst>
                <a:ext uri="{FF2B5EF4-FFF2-40B4-BE49-F238E27FC236}">
                  <a16:creationId xmlns:a16="http://schemas.microsoft.com/office/drawing/2014/main" id="{67292707-31EE-4343-8011-2F6B3E45DE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3630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線コネクタ 662">
              <a:extLst>
                <a:ext uri="{FF2B5EF4-FFF2-40B4-BE49-F238E27FC236}">
                  <a16:creationId xmlns:a16="http://schemas.microsoft.com/office/drawing/2014/main" id="{581E640D-065D-45FF-ADC1-B2F1F753D3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0831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線コネクタ 663">
              <a:extLst>
                <a:ext uri="{FF2B5EF4-FFF2-40B4-BE49-F238E27FC236}">
                  <a16:creationId xmlns:a16="http://schemas.microsoft.com/office/drawing/2014/main" id="{9F4CC453-1345-4D26-8959-A7FC36AE54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線コネクタ 664">
              <a:extLst>
                <a:ext uri="{FF2B5EF4-FFF2-40B4-BE49-F238E27FC236}">
                  <a16:creationId xmlns:a16="http://schemas.microsoft.com/office/drawing/2014/main" id="{D7957E7C-67C1-4DC1-9739-92E9E4CC3E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2330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線コネクタ 665">
              <a:extLst>
                <a:ext uri="{FF2B5EF4-FFF2-40B4-BE49-F238E27FC236}">
                  <a16:creationId xmlns:a16="http://schemas.microsoft.com/office/drawing/2014/main" id="{261F8E30-0FF0-4CBA-AFEB-DB83B5ACF4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433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線コネクタ 666">
              <a:extLst>
                <a:ext uri="{FF2B5EF4-FFF2-40B4-BE49-F238E27FC236}">
                  <a16:creationId xmlns:a16="http://schemas.microsoft.com/office/drawing/2014/main" id="{B3A074C0-B0CC-4000-B85E-1D01194A15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9634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線コネクタ 667">
              <a:extLst>
                <a:ext uri="{FF2B5EF4-FFF2-40B4-BE49-F238E27FC236}">
                  <a16:creationId xmlns:a16="http://schemas.microsoft.com/office/drawing/2014/main" id="{7FA1EC7A-6CD2-48A8-AC1F-874AB43A7D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9674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線コネクタ 668">
              <a:extLst>
                <a:ext uri="{FF2B5EF4-FFF2-40B4-BE49-F238E27FC236}">
                  <a16:creationId xmlns:a16="http://schemas.microsoft.com/office/drawing/2014/main" id="{A0A219C0-91CF-4591-BA32-217674F526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473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線コネクタ 669">
              <a:extLst>
                <a:ext uri="{FF2B5EF4-FFF2-40B4-BE49-F238E27FC236}">
                  <a16:creationId xmlns:a16="http://schemas.microsoft.com/office/drawing/2014/main" id="{A73F2C67-E638-40E3-B0C5-A57ADB4D03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5272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直線コネクタ 670">
              <a:extLst>
                <a:ext uri="{FF2B5EF4-FFF2-40B4-BE49-F238E27FC236}">
                  <a16:creationId xmlns:a16="http://schemas.microsoft.com/office/drawing/2014/main" id="{03FB90C3-3EF7-445A-9F4B-E442E1132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20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線コネクタ 671">
              <a:extLst>
                <a:ext uri="{FF2B5EF4-FFF2-40B4-BE49-F238E27FC236}">
                  <a16:creationId xmlns:a16="http://schemas.microsoft.com/office/drawing/2014/main" id="{384DE697-3BBA-4FD3-BA14-BDAE6F5AA6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871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線コネクタ 672">
              <a:extLst>
                <a:ext uri="{FF2B5EF4-FFF2-40B4-BE49-F238E27FC236}">
                  <a16:creationId xmlns:a16="http://schemas.microsoft.com/office/drawing/2014/main" id="{9A9DE1FD-D672-4ABB-B664-528F9B6585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670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線コネクタ 673">
              <a:extLst>
                <a:ext uri="{FF2B5EF4-FFF2-40B4-BE49-F238E27FC236}">
                  <a16:creationId xmlns:a16="http://schemas.microsoft.com/office/drawing/2014/main" id="{1D4E8778-7D0C-4F4A-AEF1-6F175B39EF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469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直線コネクタ 674">
              <a:extLst>
                <a:ext uri="{FF2B5EF4-FFF2-40B4-BE49-F238E27FC236}">
                  <a16:creationId xmlns:a16="http://schemas.microsoft.com/office/drawing/2014/main" id="{0B5EB41D-4520-4A78-970D-9E6183DA94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線コネクタ 675">
              <a:extLst>
                <a:ext uri="{FF2B5EF4-FFF2-40B4-BE49-F238E27FC236}">
                  <a16:creationId xmlns:a16="http://schemas.microsoft.com/office/drawing/2014/main" id="{F922D225-FFAB-45C0-AD14-8416F2D5E5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7240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直線コネクタ 676">
              <a:extLst>
                <a:ext uri="{FF2B5EF4-FFF2-40B4-BE49-F238E27FC236}">
                  <a16:creationId xmlns:a16="http://schemas.microsoft.com/office/drawing/2014/main" id="{F8EC502B-8D59-44E5-B895-C02D712E84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94441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直線コネクタ 677">
              <a:extLst>
                <a:ext uri="{FF2B5EF4-FFF2-40B4-BE49-F238E27FC236}">
                  <a16:creationId xmlns:a16="http://schemas.microsoft.com/office/drawing/2014/main" id="{43381944-920A-40E6-AA6F-BE80F70F22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1642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線コネクタ 678">
              <a:extLst>
                <a:ext uri="{FF2B5EF4-FFF2-40B4-BE49-F238E27FC236}">
                  <a16:creationId xmlns:a16="http://schemas.microsoft.com/office/drawing/2014/main" id="{225AE4BB-1501-46F1-9B8E-E5CC311CB0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8843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直線コネクタ 679">
              <a:extLst>
                <a:ext uri="{FF2B5EF4-FFF2-40B4-BE49-F238E27FC236}">
                  <a16:creationId xmlns:a16="http://schemas.microsoft.com/office/drawing/2014/main" id="{57DCFEF3-BC18-4241-B457-48088138A2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線コネクタ 680">
              <a:extLst>
                <a:ext uri="{FF2B5EF4-FFF2-40B4-BE49-F238E27FC236}">
                  <a16:creationId xmlns:a16="http://schemas.microsoft.com/office/drawing/2014/main" id="{FF0C76F6-17BC-4FCD-8A88-0305A9CB03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3244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線コネクタ 681">
              <a:extLst>
                <a:ext uri="{FF2B5EF4-FFF2-40B4-BE49-F238E27FC236}">
                  <a16:creationId xmlns:a16="http://schemas.microsoft.com/office/drawing/2014/main" id="{82E19DEA-902C-49B5-B937-FD30FAF86D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0445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線コネクタ 682">
              <a:extLst>
                <a:ext uri="{FF2B5EF4-FFF2-40B4-BE49-F238E27FC236}">
                  <a16:creationId xmlns:a16="http://schemas.microsoft.com/office/drawing/2014/main" id="{029DE20A-9086-48ED-BA47-44F341810F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7646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線コネクタ 683">
              <a:extLst>
                <a:ext uri="{FF2B5EF4-FFF2-40B4-BE49-F238E27FC236}">
                  <a16:creationId xmlns:a16="http://schemas.microsoft.com/office/drawing/2014/main" id="{DDA09755-2E95-4909-9BEB-2D771A32F7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44847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線コネクタ 684">
              <a:extLst>
                <a:ext uri="{FF2B5EF4-FFF2-40B4-BE49-F238E27FC236}">
                  <a16:creationId xmlns:a16="http://schemas.microsoft.com/office/drawing/2014/main" id="{BE136E23-02B1-449F-907B-E928B46929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線コネクタ 685">
              <a:extLst>
                <a:ext uri="{FF2B5EF4-FFF2-40B4-BE49-F238E27FC236}">
                  <a16:creationId xmlns:a16="http://schemas.microsoft.com/office/drawing/2014/main" id="{0C5DD694-253B-4355-BFDB-5688C2A89B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6835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線コネクタ 686">
              <a:extLst>
                <a:ext uri="{FF2B5EF4-FFF2-40B4-BE49-F238E27FC236}">
                  <a16:creationId xmlns:a16="http://schemas.microsoft.com/office/drawing/2014/main" id="{53E00E3F-E9B9-4131-9CB6-051F89E9A6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4786C7C4-C3A7-45CA-B45A-6C3DDA7A0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1236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線コネクタ 688">
              <a:extLst>
                <a:ext uri="{FF2B5EF4-FFF2-40B4-BE49-F238E27FC236}">
                  <a16:creationId xmlns:a16="http://schemas.microsoft.com/office/drawing/2014/main" id="{6CE49432-EEEA-482A-B835-0F0F401943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8437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線コネクタ 689">
              <a:extLst>
                <a:ext uri="{FF2B5EF4-FFF2-40B4-BE49-F238E27FC236}">
                  <a16:creationId xmlns:a16="http://schemas.microsoft.com/office/drawing/2014/main" id="{673AC1E4-8439-489A-8571-CC56A809C6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5638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F7875757-22EE-43FF-9DB8-621E9CC33E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728392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EF31F35A-72A1-417C-B169-146E903D6E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9249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直線コネクタ 692">
              <a:extLst>
                <a:ext uri="{FF2B5EF4-FFF2-40B4-BE49-F238E27FC236}">
                  <a16:creationId xmlns:a16="http://schemas.microsoft.com/office/drawing/2014/main" id="{BBFEA584-75C8-4715-9453-0B0765181A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66449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直線コネクタ 693">
              <a:extLst>
                <a:ext uri="{FF2B5EF4-FFF2-40B4-BE49-F238E27FC236}">
                  <a16:creationId xmlns:a16="http://schemas.microsoft.com/office/drawing/2014/main" id="{EDBECEDC-0DA8-48D4-A292-0190C270B3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73650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直線コネクタ 694">
              <a:extLst>
                <a:ext uri="{FF2B5EF4-FFF2-40B4-BE49-F238E27FC236}">
                  <a16:creationId xmlns:a16="http://schemas.microsoft.com/office/drawing/2014/main" id="{15112F9A-6844-400F-9FA6-3150F79625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7860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直線コネクタ 695">
              <a:extLst>
                <a:ext uri="{FF2B5EF4-FFF2-40B4-BE49-F238E27FC236}">
                  <a16:creationId xmlns:a16="http://schemas.microsoft.com/office/drawing/2014/main" id="{543D5401-94E6-4A5D-99CC-2DAF1A5453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5061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直線コネクタ 696">
              <a:extLst>
                <a:ext uri="{FF2B5EF4-FFF2-40B4-BE49-F238E27FC236}">
                  <a16:creationId xmlns:a16="http://schemas.microsoft.com/office/drawing/2014/main" id="{1045A587-D052-41EF-B99A-845A2847DF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9868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線コネクタ 697">
              <a:extLst>
                <a:ext uri="{FF2B5EF4-FFF2-40B4-BE49-F238E27FC236}">
                  <a16:creationId xmlns:a16="http://schemas.microsoft.com/office/drawing/2014/main" id="{F011AE8A-3C4C-40F3-8C01-12B902B63D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6675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直線コネクタ 698">
              <a:extLst>
                <a:ext uri="{FF2B5EF4-FFF2-40B4-BE49-F238E27FC236}">
                  <a16:creationId xmlns:a16="http://schemas.microsoft.com/office/drawing/2014/main" id="{15A10CD7-A723-46C0-BC3F-B67928FD4F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15466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直線コネクタ 699">
              <a:extLst>
                <a:ext uri="{FF2B5EF4-FFF2-40B4-BE49-F238E27FC236}">
                  <a16:creationId xmlns:a16="http://schemas.microsoft.com/office/drawing/2014/main" id="{E68E6CE1-8914-48B0-A3F4-74FC341734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8265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直線コネクタ 700">
              <a:extLst>
                <a:ext uri="{FF2B5EF4-FFF2-40B4-BE49-F238E27FC236}">
                  <a16:creationId xmlns:a16="http://schemas.microsoft.com/office/drawing/2014/main" id="{96F7A457-49B8-4724-A1C8-06F4FDD8FF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0651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直線コネクタ 701">
              <a:extLst>
                <a:ext uri="{FF2B5EF4-FFF2-40B4-BE49-F238E27FC236}">
                  <a16:creationId xmlns:a16="http://schemas.microsoft.com/office/drawing/2014/main" id="{5E9E7CB7-1B57-4C52-A396-E26488313A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938643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直線コネクタ 702">
              <a:extLst>
                <a:ext uri="{FF2B5EF4-FFF2-40B4-BE49-F238E27FC236}">
                  <a16:creationId xmlns:a16="http://schemas.microsoft.com/office/drawing/2014/main" id="{07EE9AA6-A410-4120-9DE3-60AC6AC5AD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6663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直線コネクタ 703">
              <a:extLst>
                <a:ext uri="{FF2B5EF4-FFF2-40B4-BE49-F238E27FC236}">
                  <a16:creationId xmlns:a16="http://schemas.microsoft.com/office/drawing/2014/main" id="{68E497D5-D35E-4713-80BD-9BFF9ACCF9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9462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直線コネクタ 704">
              <a:extLst>
                <a:ext uri="{FF2B5EF4-FFF2-40B4-BE49-F238E27FC236}">
                  <a16:creationId xmlns:a16="http://schemas.microsoft.com/office/drawing/2014/main" id="{98C4B050-9B5D-4D6E-87D7-30AD722AB3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22620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直線コネクタ 705">
              <a:extLst>
                <a:ext uri="{FF2B5EF4-FFF2-40B4-BE49-F238E27FC236}">
                  <a16:creationId xmlns:a16="http://schemas.microsoft.com/office/drawing/2014/main" id="{9AEC1D56-04B5-4523-BC15-6C74380383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70692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直線コネクタ 706">
              <a:extLst>
                <a:ext uri="{FF2B5EF4-FFF2-40B4-BE49-F238E27FC236}">
                  <a16:creationId xmlns:a16="http://schemas.microsoft.com/office/drawing/2014/main" id="{8FBD39EE-1B7D-4AF1-90FF-5FC68F4CC0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42701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直線コネクタ 707">
              <a:extLst>
                <a:ext uri="{FF2B5EF4-FFF2-40B4-BE49-F238E27FC236}">
                  <a16:creationId xmlns:a16="http://schemas.microsoft.com/office/drawing/2014/main" id="{82F95B88-CF3E-43A4-B7DC-C5E4908226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46756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直線コネクタ 708">
              <a:extLst>
                <a:ext uri="{FF2B5EF4-FFF2-40B4-BE49-F238E27FC236}">
                  <a16:creationId xmlns:a16="http://schemas.microsoft.com/office/drawing/2014/main" id="{D669C829-78A2-4348-BE16-D50C629EC0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74748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直線コネクタ 709">
              <a:extLst>
                <a:ext uri="{FF2B5EF4-FFF2-40B4-BE49-F238E27FC236}">
                  <a16:creationId xmlns:a16="http://schemas.microsoft.com/office/drawing/2014/main" id="{43D6EA99-5812-454D-B124-64D865C6AC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02740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直線コネクタ 710">
              <a:extLst>
                <a:ext uri="{FF2B5EF4-FFF2-40B4-BE49-F238E27FC236}">
                  <a16:creationId xmlns:a16="http://schemas.microsoft.com/office/drawing/2014/main" id="{1B6708B8-5088-4BC8-AE13-C75C73AF1E9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30732" y="4800600"/>
              <a:ext cx="96012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直線コネクタ 711">
              <a:extLst>
                <a:ext uri="{FF2B5EF4-FFF2-40B4-BE49-F238E27FC236}">
                  <a16:creationId xmlns:a16="http://schemas.microsoft.com/office/drawing/2014/main" id="{904A2574-9AE0-4B11-B1B8-54EE212B03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8724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9D5B8D38-E243-4BE5-B31B-9E5E33D92A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86717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直線コネクタ 713">
              <a:extLst>
                <a:ext uri="{FF2B5EF4-FFF2-40B4-BE49-F238E27FC236}">
                  <a16:creationId xmlns:a16="http://schemas.microsoft.com/office/drawing/2014/main" id="{44939CC7-3A1B-412F-AF0E-FA3606AD61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14709" y="4800600"/>
              <a:ext cx="9601200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150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18EF40A-D3CA-4FEC-ABD9-1C50DFC86BA1}"/>
              </a:ext>
            </a:extLst>
          </p:cNvPr>
          <p:cNvGrpSpPr/>
          <p:nvPr/>
        </p:nvGrpSpPr>
        <p:grpSpPr>
          <a:xfrm>
            <a:off x="0" y="0"/>
            <a:ext cx="12801600" cy="9601207"/>
            <a:chOff x="0" y="0"/>
            <a:chExt cx="12801600" cy="9601207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123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922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525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324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926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726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0328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27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7529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437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429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453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445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469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461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0485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477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2493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638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630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654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646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670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662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7686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678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9694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839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831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855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847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871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863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4887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879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96895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724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523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25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924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527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326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928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728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129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441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433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457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449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473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465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46489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481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8497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642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634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658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650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674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666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53690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682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84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835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859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851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875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867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0891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888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82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32247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425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626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827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622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947AE60E-8E36-4CC2-8811-E53244A02F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2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64222B1-423C-420B-860B-4603001749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1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340C900C-7B31-4B0B-B20F-DED764B4B9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722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ACF76F11-B2F8-4723-89FE-65485FE72D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1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6FC3307C-520D-4B64-9E0F-A22B8535B1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13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73C46258-1B56-4E86-9C59-323C060247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14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17224BF0-37AC-4060-8EC5-8ACB3A2F9A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15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EE3FC67F-D7B5-4C17-9301-7AAE68E628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6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54A070A8-CA47-455D-81B8-830F6BE4C7B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613CC8AA-4F71-45C9-8CA5-0515352DA26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417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7E844AEF-FA79-4007-BE8A-3EBC107460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618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6F1E1242-31B3-467F-8F80-51470D6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819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5D606D3E-60A1-4F99-AB2E-8A3164F58C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7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2DBE52A7-BABD-4323-926F-41FE6B4469F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79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3B6E3EC9-4E00-41F1-BC50-612C6C9F9C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87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81B3547-60BE-4A49-AF52-73071DB5C9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9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DB6D74F4-D157-44D3-B47B-F1E34D400B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10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08197137-6C08-43E1-B44E-4612790024F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11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328E0EF7-985B-4A3F-8D36-540C4144A9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421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930809B3-E30D-48B0-9F35-EB3A0F77B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0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C87E853-8CD2-4222-A0A7-1D81EAD010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0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858D869B-D9A3-42B9-82AF-073970086A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930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98CE9634-2AF6-424D-A474-D4EFE526A3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730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4ED2E18C-31DC-48C4-9BED-DC56418846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26509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EABB011F-89A2-44A9-8B36-1A7277FD25F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501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F515CAD1-126A-47A5-81C3-14F2C5D62BD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33710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B07900ED-4CBB-4985-9FEB-A09780E1407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1702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9583FE56-DE0F-4AE8-9837-5A5081AA40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0911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003544A9-067B-4E88-B358-5997FDF6D4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8903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E8F6BAF5-0A17-4D1A-B22E-646B82A118E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112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7F5C6B71-5B39-49F3-843D-A2EF3222C0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104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CDEFE31B-EF97-47EC-A6BA-2DFC6064E01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5531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BCA26D6D-3D18-45FA-969A-4BA1FB923D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8330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CA31A036-3C6A-4592-976D-E573668D5B3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0505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8FDE083D-ABA9-4A2A-A9B7-0F61B72FEA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7706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6C6206C5-9679-490F-BF8B-D013597280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2899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00C65F55-7A71-4983-83F2-0810138527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4907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A0AC5A0E-AB37-45D0-9EAA-6516DACD0C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25698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id="{1C867F32-8D3F-41BF-8D71-838598C1CD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6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BCE561E2-8585-4AB0-A229-F879C11282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4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B90B3A8-0110-492C-BD09-3C22EC941F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D11F8587-64D2-4C12-86F6-D46CF8F22B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3FE4EEA5-30D3-4F75-A995-6AAE4970AE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2F4020A6-FA89-4FC0-AEFD-ADA42CE6C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898B91C2-651C-4B05-A2C3-76C90DEBD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3D0C1903-A1DD-4C3E-841D-D000D3E453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3A996E04-5A23-48CD-B682-1E645A582E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線コネクタ 451">
              <a:extLst>
                <a:ext uri="{FF2B5EF4-FFF2-40B4-BE49-F238E27FC236}">
                  <a16:creationId xmlns:a16="http://schemas.microsoft.com/office/drawing/2014/main" id="{58E6E1CF-10D8-4CFF-881B-ED72253375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835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線コネクタ 452">
              <a:extLst>
                <a:ext uri="{FF2B5EF4-FFF2-40B4-BE49-F238E27FC236}">
                  <a16:creationId xmlns:a16="http://schemas.microsoft.com/office/drawing/2014/main" id="{956DBA28-DACE-48C4-8D37-28950B836F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843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線コネクタ 453">
              <a:extLst>
                <a:ext uri="{FF2B5EF4-FFF2-40B4-BE49-F238E27FC236}">
                  <a16:creationId xmlns:a16="http://schemas.microsoft.com/office/drawing/2014/main" id="{CAFD11E6-DFB1-4731-AE78-185FD1FE2A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819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線コネクタ 454">
              <a:extLst>
                <a:ext uri="{FF2B5EF4-FFF2-40B4-BE49-F238E27FC236}">
                  <a16:creationId xmlns:a16="http://schemas.microsoft.com/office/drawing/2014/main" id="{09AAC09F-9106-4FBE-BC79-4A6F74ADEC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827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E60B302B-1EAF-4185-9E31-C4EFB10233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3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線コネクタ 456">
              <a:extLst>
                <a:ext uri="{FF2B5EF4-FFF2-40B4-BE49-F238E27FC236}">
                  <a16:creationId xmlns:a16="http://schemas.microsoft.com/office/drawing/2014/main" id="{A7540FF7-DB22-4247-9938-6125A4EFE1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811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線コネクタ 457">
              <a:extLst>
                <a:ext uri="{FF2B5EF4-FFF2-40B4-BE49-F238E27FC236}">
                  <a16:creationId xmlns:a16="http://schemas.microsoft.com/office/drawing/2014/main" id="{71DD36BA-E77B-45B1-8B96-68A78593E1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213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9C549686-26BE-463F-9EE6-EFD50B35AA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205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線コネクタ 459">
              <a:extLst>
                <a:ext uri="{FF2B5EF4-FFF2-40B4-BE49-F238E27FC236}">
                  <a16:creationId xmlns:a16="http://schemas.microsoft.com/office/drawing/2014/main" id="{BD7D7612-91EB-46E0-9117-CE1CA87926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221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線コネクタ 460">
              <a:extLst>
                <a:ext uri="{FF2B5EF4-FFF2-40B4-BE49-F238E27FC236}">
                  <a16:creationId xmlns:a16="http://schemas.microsoft.com/office/drawing/2014/main" id="{22E290AB-2A63-41A0-AAE7-FA7C44FD4E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634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97280319-D36B-4C36-B7D5-0980031E10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642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368C8CBC-4B5B-4311-B3AD-BB0254BAA7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618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8A6753E9-E055-4783-A651-C85A54B657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626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3EB72925-7B6C-4767-AB7A-48CBB5470A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2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線コネクタ 465">
              <a:extLst>
                <a:ext uri="{FF2B5EF4-FFF2-40B4-BE49-F238E27FC236}">
                  <a16:creationId xmlns:a16="http://schemas.microsoft.com/office/drawing/2014/main" id="{2C9522B0-D879-4722-8797-ADC8532E75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10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線コネクタ 466">
              <a:extLst>
                <a:ext uri="{FF2B5EF4-FFF2-40B4-BE49-F238E27FC236}">
                  <a16:creationId xmlns:a16="http://schemas.microsoft.com/office/drawing/2014/main" id="{4A87320C-6421-419D-B8DD-E4D0E190EF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413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30837E8A-3235-49DA-824E-5AD582013D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405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4741E6FC-67F8-41DF-A713-E9D213C376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421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9EE8A9C1-7D6A-4BAC-B7D5-473C0FD056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433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EBB3B29-5CD9-4741-B75F-E3D07C006E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441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EBFDE623-8492-4950-9CF1-A4D7FB9695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8417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8998D21D-0895-4355-921E-9C6AB8565D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425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080FF80D-2CB6-471F-A284-E255075B2D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598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B8A3F435-E5D8-4721-82AB-7E887B04F9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9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36EB12B3-821F-4F6F-8904-0EAF834D1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9614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70EFE602-5077-4EFE-89C3-31D13F7A99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7606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6A299DF5-7CF8-4B11-A52E-C864C673BA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1622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F4309EF6-0959-4691-8E9D-DA0B5D2620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5232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7193375E-5464-43BD-885C-F597104B0E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7240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D773585B-11CE-443A-94EF-BD4BD34936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1216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1FB582EB-D6A7-4612-8F7D-BEEF23C4C5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3224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3DD8612A-BC57-4FB3-8118-A829EF925A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799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6F2BE40F-B88E-46FA-A19D-C009F94931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8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58542659-CB53-4E08-ABF9-EFBB3215F8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6815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F5DB6962-EAF5-4BEA-8B19-0472F0927C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4807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3FBCE72C-4D58-4D73-899E-D609BFDB16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8823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線コネクタ 487">
              <a:extLst>
                <a:ext uri="{FF2B5EF4-FFF2-40B4-BE49-F238E27FC236}">
                  <a16:creationId xmlns:a16="http://schemas.microsoft.com/office/drawing/2014/main" id="{2CF932D3-1604-43EB-8E0C-609749A8B7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id="{AA601165-F7D6-4830-9B36-22FBD35F3E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40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BCAE9EFB-ABE5-4822-B108-BE54E6D49A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B0795DD0-C3EB-4223-9CBE-B8D25D706F4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47A8C7C7-0994-407D-B623-4BB15E640BD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FE1CB80B-5D37-4FD4-B538-5B7CA0E499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線コネクタ 493">
              <a:extLst>
                <a:ext uri="{FF2B5EF4-FFF2-40B4-BE49-F238E27FC236}">
                  <a16:creationId xmlns:a16="http://schemas.microsoft.com/office/drawing/2014/main" id="{28CED65D-2A23-411B-ADD9-FFC58642D7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線コネクタ 494">
              <a:extLst>
                <a:ext uri="{FF2B5EF4-FFF2-40B4-BE49-F238E27FC236}">
                  <a16:creationId xmlns:a16="http://schemas.microsoft.com/office/drawing/2014/main" id="{8BF82C30-4A52-43ED-8C1A-798696744E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線コネクタ 495">
              <a:extLst>
                <a:ext uri="{FF2B5EF4-FFF2-40B4-BE49-F238E27FC236}">
                  <a16:creationId xmlns:a16="http://schemas.microsoft.com/office/drawing/2014/main" id="{C158D50A-3B6A-4BBD-BCE9-6E1EEC3025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線コネクタ 496">
              <a:extLst>
                <a:ext uri="{FF2B5EF4-FFF2-40B4-BE49-F238E27FC236}">
                  <a16:creationId xmlns:a16="http://schemas.microsoft.com/office/drawing/2014/main" id="{8AC35BDE-59C6-4BDA-BD9E-71B4B92F6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831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A0BD8344-D8C0-45DA-865F-A526601CAC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839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4D2205C3-9F34-4A4A-9580-2E8D8F2CEB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815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61C86793-BC05-4FAA-A9D2-BC463D5D6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823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29C09806-6501-46B4-8733-4753B7191C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1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5CF05ED3-94C7-4985-B104-01C141607F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7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線コネクタ 502">
              <a:extLst>
                <a:ext uri="{FF2B5EF4-FFF2-40B4-BE49-F238E27FC236}">
                  <a16:creationId xmlns:a16="http://schemas.microsoft.com/office/drawing/2014/main" id="{D8E2C997-6E51-4B23-9B82-0FE19E4104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217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線コネクタ 503">
              <a:extLst>
                <a:ext uri="{FF2B5EF4-FFF2-40B4-BE49-F238E27FC236}">
                  <a16:creationId xmlns:a16="http://schemas.microsoft.com/office/drawing/2014/main" id="{EAD2930A-40F5-41D1-9B0E-6BB2120A62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209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07F7B2D1-BDB0-4B7D-9075-63BD74E1CE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225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69DB7C4D-C3AF-4485-81F8-D785F11AFD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630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716D0AC4-FAD4-4889-8D4C-8D7AB2A60D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638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線コネクタ 507">
              <a:extLst>
                <a:ext uri="{FF2B5EF4-FFF2-40B4-BE49-F238E27FC236}">
                  <a16:creationId xmlns:a16="http://schemas.microsoft.com/office/drawing/2014/main" id="{E285C736-2CA5-4285-A388-C910571AA0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614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線コネクタ 508">
              <a:extLst>
                <a:ext uri="{FF2B5EF4-FFF2-40B4-BE49-F238E27FC236}">
                  <a16:creationId xmlns:a16="http://schemas.microsoft.com/office/drawing/2014/main" id="{9B645A36-7E82-4628-B304-5ECE65DC63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622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線コネクタ 509">
              <a:extLst>
                <a:ext uri="{FF2B5EF4-FFF2-40B4-BE49-F238E27FC236}">
                  <a16:creationId xmlns:a16="http://schemas.microsoft.com/office/drawing/2014/main" id="{65135159-FDD3-4457-A4D8-D16FB2CC10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1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線コネクタ 510">
              <a:extLst>
                <a:ext uri="{FF2B5EF4-FFF2-40B4-BE49-F238E27FC236}">
                  <a16:creationId xmlns:a16="http://schemas.microsoft.com/office/drawing/2014/main" id="{945FE674-F6A8-47FC-93B6-682CCE51C9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6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線コネクタ 511">
              <a:extLst>
                <a:ext uri="{FF2B5EF4-FFF2-40B4-BE49-F238E27FC236}">
                  <a16:creationId xmlns:a16="http://schemas.microsoft.com/office/drawing/2014/main" id="{4DEEF51E-1ED1-48BA-AFFF-A89F7817FC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417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750AFBB6-D16C-48F4-9511-7501B8EFB3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409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206739AA-C746-4018-8359-031422AA2F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425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7EEE3424-6231-49C7-92CC-7DA4EF3EA0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429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559898A6-3063-4201-8E49-A586525F1D0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437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545D0AB4-F385-41EC-95FF-0A772E1C78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2413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F098A5E9-DACE-4F7A-BF2A-E265EEB42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421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665C0B5A-9DF2-44E1-AC16-D3D9315811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2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26783B2F-14EF-4501-B720-2C9ADB6B4C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5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8B3E6322-4764-4EF6-B126-B247862F7E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5618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6687C3DF-5470-4B52-B48A-0279825D64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3610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BBB1E75F-1FAB-4B39-A40F-AACE93D557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9228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直線コネクタ 523">
              <a:extLst>
                <a:ext uri="{FF2B5EF4-FFF2-40B4-BE49-F238E27FC236}">
                  <a16:creationId xmlns:a16="http://schemas.microsoft.com/office/drawing/2014/main" id="{006F404F-758C-4E56-AE0A-84B134F84F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1236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7E4A254-63D9-4E8C-A1DF-83F85AF931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212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13CEAAF2-DB16-47A2-8602-83DC3B9CE9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7220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線コネクタ 526">
              <a:extLst>
                <a:ext uri="{FF2B5EF4-FFF2-40B4-BE49-F238E27FC236}">
                  <a16:creationId xmlns:a16="http://schemas.microsoft.com/office/drawing/2014/main" id="{61C2BF28-0B12-4756-AF6B-3F3FC83B7A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8803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AB6E9B7F-2FC8-4F56-A361-BF1E202304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4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>
              <a:extLst>
                <a:ext uri="{FF2B5EF4-FFF2-40B4-BE49-F238E27FC236}">
                  <a16:creationId xmlns:a16="http://schemas.microsoft.com/office/drawing/2014/main" id="{A4FB7A80-C3E2-4661-8B23-2B30E2FF9B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2819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線コネクタ 529">
              <a:extLst>
                <a:ext uri="{FF2B5EF4-FFF2-40B4-BE49-F238E27FC236}">
                  <a16:creationId xmlns:a16="http://schemas.microsoft.com/office/drawing/2014/main" id="{32DEF486-DA24-443F-9068-E9997AEF52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0811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E9F8692F-D728-45A2-A5A1-ECECB4165F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9248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40AEA1E0-9EC9-4888-9B2E-EAEFB1B6EF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81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直線コネクタ 532">
              <a:extLst>
                <a:ext uri="{FF2B5EF4-FFF2-40B4-BE49-F238E27FC236}">
                  <a16:creationId xmlns:a16="http://schemas.microsoft.com/office/drawing/2014/main" id="{9DF1169D-56AF-4F93-8F70-31EE18CD08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847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7B53D3D4-8F8B-4D14-91DF-BC610F506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646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66E8F669-3200-4D0C-A1D7-C9F4A31FDB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445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B3AECC50-5E85-4CAE-810A-6A33CA3457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3245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16CFE046-731C-40A8-A6B5-8D2D902587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449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B5170AD3-DCDB-4539-88FB-BD4B1E2FD5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2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5A36E7ED-7F29-4A81-A4F2-65DE00CAC9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600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E76E2901-0880-49C3-BF64-7740B617E8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851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9790615D-A54C-402E-BC98-1B8FEB8981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859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BE143016-6CD7-465D-88FE-89148DBAE5C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658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AF988428-5FB2-4015-B911-BE4A4FF925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457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FF2BCA1B-C237-435F-BDF2-D88CC805D1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1256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41D1924A-1C87-4E16-A522-B81D4BD5FA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6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D948975A-E11F-4043-A6D7-009E917D85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855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コネクタ 546">
              <a:extLst>
                <a:ext uri="{FF2B5EF4-FFF2-40B4-BE49-F238E27FC236}">
                  <a16:creationId xmlns:a16="http://schemas.microsoft.com/office/drawing/2014/main" id="{FDB3B4C4-9224-4059-A7E4-D6472A983C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654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385CB7EC-A0FA-45CB-A104-815E91B74B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453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線コネクタ 548">
              <a:extLst>
                <a:ext uri="{FF2B5EF4-FFF2-40B4-BE49-F238E27FC236}">
                  <a16:creationId xmlns:a16="http://schemas.microsoft.com/office/drawing/2014/main" id="{DC575601-F80B-4EF8-A229-7DBEE3D551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5252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線コネクタ 549">
              <a:extLst>
                <a:ext uri="{FF2B5EF4-FFF2-40B4-BE49-F238E27FC236}">
                  <a16:creationId xmlns:a16="http://schemas.microsoft.com/office/drawing/2014/main" id="{87FCDAC8-5F1A-4C54-B591-8BEBF13813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3264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80D42A21-FE5F-45A6-B0FD-45D394339D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41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コネクタ 551">
              <a:extLst>
                <a:ext uri="{FF2B5EF4-FFF2-40B4-BE49-F238E27FC236}">
                  <a16:creationId xmlns:a16="http://schemas.microsoft.com/office/drawing/2014/main" id="{1156CD28-5F9C-40D8-8DD8-39C819EE30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863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コネクタ 552">
              <a:extLst>
                <a:ext uri="{FF2B5EF4-FFF2-40B4-BE49-F238E27FC236}">
                  <a16:creationId xmlns:a16="http://schemas.microsoft.com/office/drawing/2014/main" id="{B190768D-06C8-4D91-A0DA-C51B713F0F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62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1971B578-C7D6-4F78-AB40-B7E0C8A205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461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線コネクタ 554">
              <a:extLst>
                <a:ext uri="{FF2B5EF4-FFF2-40B4-BE49-F238E27FC236}">
                  <a16:creationId xmlns:a16="http://schemas.microsoft.com/office/drawing/2014/main" id="{5C64CA38-1AE4-4981-A02F-332A00AB34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7261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CCC4E3BE-7FFE-4401-AAE0-2274A4E320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650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4B67E25D-92CA-43CC-A22E-D8064FE85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B079BC0A-40A4-4A3B-B9AE-366E0F5CE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2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97EC56F5-BFAE-4BD0-924C-CC8D518ED0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1237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CEB2C068-6E61-4DF5-8D86-100D2DA59A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229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DA8D5723-70F2-4544-83E9-ECA1D272F7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8437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E1F45247-68EC-4F9A-832F-A35B12ABE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429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87C77E03-3475-42FA-8633-E2C0C5FA84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5638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線コネクタ 563">
              <a:extLst>
                <a:ext uri="{FF2B5EF4-FFF2-40B4-BE49-F238E27FC236}">
                  <a16:creationId xmlns:a16="http://schemas.microsoft.com/office/drawing/2014/main" id="{A54D61E2-C3AF-4115-BB7F-F8671EFB60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3630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116DA33C-C529-4C82-B5AB-CBE5492B9D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72839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BEF59C23-36BE-4DA3-9421-979D81CD80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0831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70A728A0-6D22-475B-AC0B-FA9B21C6F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コネクタ 567">
              <a:extLst>
                <a:ext uri="{FF2B5EF4-FFF2-40B4-BE49-F238E27FC236}">
                  <a16:creationId xmlns:a16="http://schemas.microsoft.com/office/drawing/2014/main" id="{7D341748-87CE-42EA-AFC4-402FA19F86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BEA00819-A5A6-4601-8127-19A67EC4A7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7241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線コネクタ 569">
              <a:extLst>
                <a:ext uri="{FF2B5EF4-FFF2-40B4-BE49-F238E27FC236}">
                  <a16:creationId xmlns:a16="http://schemas.microsoft.com/office/drawing/2014/main" id="{C00308CC-0519-41A2-89AE-B9C189182BA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233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線コネクタ 570">
              <a:extLst>
                <a:ext uri="{FF2B5EF4-FFF2-40B4-BE49-F238E27FC236}">
                  <a16:creationId xmlns:a16="http://schemas.microsoft.com/office/drawing/2014/main" id="{C38FC52E-DA5D-45A0-9486-0EACE0585B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433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E36A26B0-5902-4672-9B77-D8ED5ECA5C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9634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A5FCA9A8-0E91-4E08-96B9-A5E75A53E9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48274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CE2C27F5-A903-41A4-9FDE-BF104E6A28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6835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393BD23E-4B01-4124-8AA8-09927E37BE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76266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C65CB3C2-436F-4AC3-B7F1-2C075AFC1ED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94442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5D9A9DE5-AA7E-4297-A066-40F5F786B4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5" y="4800602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8E4FD7BD-552D-42E7-834C-13CEDDA138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3245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コネクタ 578">
              <a:extLst>
                <a:ext uri="{FF2B5EF4-FFF2-40B4-BE49-F238E27FC236}">
                  <a16:creationId xmlns:a16="http://schemas.microsoft.com/office/drawing/2014/main" id="{24306B82-B0B7-4F36-9511-1039CFB5EC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04461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>
              <a:extLst>
                <a:ext uri="{FF2B5EF4-FFF2-40B4-BE49-F238E27FC236}">
                  <a16:creationId xmlns:a16="http://schemas.microsoft.com/office/drawing/2014/main" id="{031A136B-3424-4AD7-8AF4-AE40DB7ED6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7646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D2A12DC5-BD95-436A-A169-6090BA64158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44847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線コネクタ 581">
              <a:extLst>
                <a:ext uri="{FF2B5EF4-FFF2-40B4-BE49-F238E27FC236}">
                  <a16:creationId xmlns:a16="http://schemas.microsoft.com/office/drawing/2014/main" id="{35EE4CBD-34ED-44BD-890A-5FB28799B1B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5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コネクタ 582">
              <a:extLst>
                <a:ext uri="{FF2B5EF4-FFF2-40B4-BE49-F238E27FC236}">
                  <a16:creationId xmlns:a16="http://schemas.microsoft.com/office/drawing/2014/main" id="{939F98D0-15E2-4C43-9524-8DFAE95224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92493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コネクタ 583">
              <a:extLst>
                <a:ext uri="{FF2B5EF4-FFF2-40B4-BE49-F238E27FC236}">
                  <a16:creationId xmlns:a16="http://schemas.microsoft.com/office/drawing/2014/main" id="{B1C1770E-C61E-4C73-ACEC-07D6E353A9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664500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A36AF47F-5D71-4622-9726-63B5089DD0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736508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コネクタ 585">
              <a:extLst>
                <a:ext uri="{FF2B5EF4-FFF2-40B4-BE49-F238E27FC236}">
                  <a16:creationId xmlns:a16="http://schemas.microsoft.com/office/drawing/2014/main" id="{19175680-759C-46CC-B2DE-6DDF67D40D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88437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コネクタ 586">
              <a:extLst>
                <a:ext uri="{FF2B5EF4-FFF2-40B4-BE49-F238E27FC236}">
                  <a16:creationId xmlns:a16="http://schemas.microsoft.com/office/drawing/2014/main" id="{038C49A0-7E45-4551-8BC7-3AF7161085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16429" y="4800602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BCEDA6DA-1D25-4BCA-A1A5-64FD2C80E5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77" y="4800604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コネクタ 588">
              <a:extLst>
                <a:ext uri="{FF2B5EF4-FFF2-40B4-BE49-F238E27FC236}">
                  <a16:creationId xmlns:a16="http://schemas.microsoft.com/office/drawing/2014/main" id="{120FE801-E127-4A52-8B7B-CCBD2CFB74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8669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A84FDD66-563D-4217-B322-6C70709B18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6661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ABB79CED-6882-4FAC-96DF-2E462070D5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4653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CCDF00B5-FC1E-496D-9EFF-C5BF559600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52726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C360DA21-2317-422A-B5B7-ADD2A334B2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18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B526C05A-03EC-471F-8B1C-42021D969F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8710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128E1D93-B973-4562-AD19-9655FA2A95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6702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コネクタ 595">
              <a:extLst>
                <a:ext uri="{FF2B5EF4-FFF2-40B4-BE49-F238E27FC236}">
                  <a16:creationId xmlns:a16="http://schemas.microsoft.com/office/drawing/2014/main" id="{485930CF-E57D-4DF3-936B-4A53C6E13D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4694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BCD835DF-D1CF-4E94-8086-E02B34EB45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92687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コネクタ 597">
              <a:extLst>
                <a:ext uri="{FF2B5EF4-FFF2-40B4-BE49-F238E27FC236}">
                  <a16:creationId xmlns:a16="http://schemas.microsoft.com/office/drawing/2014/main" id="{6C3F200B-EE5A-4ACB-8B65-9F6A3D0ADC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4733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DAD7BA0F-963F-4B75-A2B9-ABE23112A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757" y="4800604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838E477F-5A51-438D-A832-2AF823FFC7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0837" y="4800604"/>
              <a:ext cx="9601203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コネクタ 600">
              <a:extLst>
                <a:ext uri="{FF2B5EF4-FFF2-40B4-BE49-F238E27FC236}">
                  <a16:creationId xmlns:a16="http://schemas.microsoft.com/office/drawing/2014/main" id="{FA7977BB-53F7-471B-9DCE-D7135A64A8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68749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コネクタ 601">
              <a:extLst>
                <a:ext uri="{FF2B5EF4-FFF2-40B4-BE49-F238E27FC236}">
                  <a16:creationId xmlns:a16="http://schemas.microsoft.com/office/drawing/2014/main" id="{39F24AFD-46CB-46CD-A7A6-800CF16156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8829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40054DCB-8785-40A2-8A6B-6A1A7499C6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6821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コネクタ 603">
              <a:extLst>
                <a:ext uri="{FF2B5EF4-FFF2-40B4-BE49-F238E27FC236}">
                  <a16:creationId xmlns:a16="http://schemas.microsoft.com/office/drawing/2014/main" id="{0532D69B-9388-4804-A111-A846B51F8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144813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線コネクタ 604">
              <a:extLst>
                <a:ext uri="{FF2B5EF4-FFF2-40B4-BE49-F238E27FC236}">
                  <a16:creationId xmlns:a16="http://schemas.microsoft.com/office/drawing/2014/main" id="{5A1E8B4D-91DA-4524-9C31-BF995DEC52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72805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FC86D850-36DC-4786-8564-E114ACAD5B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00797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B8F01908-B39B-4675-A299-DAA0EFB248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928789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693894C7-A1B6-4F87-A81B-4838C10794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56782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C21174C6-0A65-4EFD-BD65-1E0778963F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84774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B1490496-F913-4B12-8993-06F55F832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12766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ABBFE0C2-CD10-4566-B602-17A3FAA967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92886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C1B36808-057F-422B-A2FD-E02AA856DC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20878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線コネクタ 612">
              <a:extLst>
                <a:ext uri="{FF2B5EF4-FFF2-40B4-BE49-F238E27FC236}">
                  <a16:creationId xmlns:a16="http://schemas.microsoft.com/office/drawing/2014/main" id="{D4F7DFBB-EE52-4F71-B209-71FF836805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48870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線コネクタ 613">
              <a:extLst>
                <a:ext uri="{FF2B5EF4-FFF2-40B4-BE49-F238E27FC236}">
                  <a16:creationId xmlns:a16="http://schemas.microsoft.com/office/drawing/2014/main" id="{74B6A8E3-BC66-4968-8D7B-D046103AF0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76862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5BB0C968-ADB1-4A2D-9199-4F4E33B025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04854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コネクタ 615">
              <a:extLst>
                <a:ext uri="{FF2B5EF4-FFF2-40B4-BE49-F238E27FC236}">
                  <a16:creationId xmlns:a16="http://schemas.microsoft.com/office/drawing/2014/main" id="{01658BF2-FFDD-4141-883A-F39E8FAF92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32847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コネクタ 616">
              <a:extLst>
                <a:ext uri="{FF2B5EF4-FFF2-40B4-BE49-F238E27FC236}">
                  <a16:creationId xmlns:a16="http://schemas.microsoft.com/office/drawing/2014/main" id="{FC0C8206-93ED-4F75-9567-D21435B0D4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96741" y="4800604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D1D0B67A-7397-441A-B6A6-F15C7EBFE6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34525" y="4800606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コネクタ 618">
              <a:extLst>
                <a:ext uri="{FF2B5EF4-FFF2-40B4-BE49-F238E27FC236}">
                  <a16:creationId xmlns:a16="http://schemas.microsoft.com/office/drawing/2014/main" id="{B9ED6D9D-0E35-4B0D-A39B-CC60A53EF8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62517" y="4800606"/>
              <a:ext cx="9601203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1981C9-16B5-4849-95CB-16138955596B}"/>
              </a:ext>
            </a:extLst>
          </p:cNvPr>
          <p:cNvGrpSpPr/>
          <p:nvPr/>
        </p:nvGrpSpPr>
        <p:grpSpPr>
          <a:xfrm>
            <a:off x="0" y="0"/>
            <a:ext cx="12801600" cy="9601200"/>
            <a:chOff x="0" y="0"/>
            <a:chExt cx="12801600" cy="96012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B98637A8-B2AD-4887-9DCF-B2BDC6EA18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89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35018593-1F30-4141-A943-D943E40BDA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88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240C6B20-4D29-4E87-B9F8-612F220BA9E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89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C20F61D7-DC04-40AD-9921-6074C76999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8819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E65167A3-CA64-4E04-A236-37625973A1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23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918F8D22-44FB-4208-8576-4BBBBB9E01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23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15455C6-3810-4713-A737-C78FBEC77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23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07E1BE81-C301-418A-9C69-338CDAA5C9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22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7A834033-185C-4F42-B384-D0DE71AB93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30732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02EA6B52-9078-450B-8966-CF56917A23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A0D03CC7-DAB7-4D81-BC4A-E52F94C860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B1D2B624-A914-43ED-92C3-15B117DB5E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70DD4D5F-B3A2-419D-A0FC-506932D86C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56DB758A-0B76-4A25-8846-79E1D4D114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9148E32B-FA71-49A9-BBE1-784F0F7BF2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53DEE800-78EA-474A-8C1F-8EE65C9AFC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B1565DD5-423E-4560-9C81-F8132CDAF6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70692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23492FD4-7B64-45C6-814D-4E84F66198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F3C04529-5389-4855-82C6-D3DB9F6C13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8B28247D-9F26-4E8E-BA42-E6259D435A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80A6A701-3905-49C4-904C-DD0EC8DE88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C6C0E24-BB3B-434E-B7FF-E2423675A8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98EB949F-AD3F-47E0-B722-3258B82B49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6B6ECAD7-F9BE-404A-B433-7202B8F053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0875BBD7-0DD5-4F7F-BF5E-5BE89EB8AC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5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AF01C6D2-2E13-47FC-956F-0BBA8A960A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39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1363FF27-2FFF-4687-A91B-4FE2C1CFFC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3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E7100912-B52B-46A3-A865-1E27C69D47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7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DBB5BEF0-5920-401E-8C6D-F3DE930543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1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F89F2F33-FF5D-4BFB-A47B-AD672FC87B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5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0C540F95-26B4-41E6-B436-114910AA0B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59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F5FB8F66-9084-48E7-951C-A8043D1718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3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6968B54-B29C-4D02-9233-E77B82B808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5ABB99D5-A8D3-48B9-870F-189045170F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832F0D54-D37F-40D0-856C-41BC174D64A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5061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C5B4A121-7C3A-4D79-B4E4-395D3EB369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065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078A0586-678D-4BB6-B051-5C9ABD7AE7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コネクタ 344">
              <a:extLst>
                <a:ext uri="{FF2B5EF4-FFF2-40B4-BE49-F238E27FC236}">
                  <a16:creationId xmlns:a16="http://schemas.microsoft.com/office/drawing/2014/main" id="{21CEF1DB-BB4C-4094-A847-769B2A38AE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16BDE93E-C92B-49B3-8928-77E53F34E5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E1975C90-2A5F-4A33-A8BF-22203A08F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070F9042-46B3-4A26-8A3A-C60CD09D23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F6A2ADAE-7A5C-4E65-AB10-15B13E7AD4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48426773-B4F4-49EE-8351-1AF6EA82B0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6844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28B4B69-2E2D-45E3-88EE-168714F984EB}"/>
              </a:ext>
            </a:extLst>
          </p:cNvPr>
          <p:cNvGrpSpPr/>
          <p:nvPr/>
        </p:nvGrpSpPr>
        <p:grpSpPr>
          <a:xfrm>
            <a:off x="0" y="0"/>
            <a:ext cx="12801600" cy="9601200"/>
            <a:chOff x="0" y="0"/>
            <a:chExt cx="12801600" cy="96012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123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922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525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324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926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726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0328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27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7529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437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429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453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445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469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461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0485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477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2493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638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630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654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646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670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662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7686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678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9694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839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831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855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847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871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863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4887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879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96895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724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523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25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924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5272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326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928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728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129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441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433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457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449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473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465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46489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481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8497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642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634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658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650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674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666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53690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682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84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835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859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851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875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867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0891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888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82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32247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425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626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827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622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B98637A8-B2AD-4887-9DCF-B2BDC6EA18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89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35018593-1F30-4141-A943-D943E40BDA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88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0E4AA6FA-6FCF-4251-94BD-E594597E5E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709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1AE6735-F4A1-4DD8-8544-D9B24A650B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08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C84BB8BC-5170-47A8-96D1-DCF1F363A4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295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C014D5B6-D839-492C-A909-26716FE106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287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F8503B74-88C6-456A-B1A9-34AC03878B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488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0B567F19-9CF5-4955-92DE-8EE56FB58B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689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240C6B20-4D29-4E87-B9F8-612F220BA9E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89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DC222801-69BE-470C-8339-D6234670C5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09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B83F8295-6218-4018-8D7A-D493389F28E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291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93A04F24-7B14-485B-BFCA-4C36C9463D2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492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117C92F5-0B45-48BF-8C54-71B87CDECC8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693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2C9E7DFD-36E5-4A3F-9FA6-23C9BC12F8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81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C20F61D7-DC04-40AD-9921-6074C76999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8819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FB66F6B9-D118-4A9B-B1A0-E6C14D2D0E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0827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19E03924-ABC8-48FE-AEEE-FB955C506E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283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29D00F46-3EB1-4587-90BD-8671B83412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84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6DAAB3D6-E172-47D7-BF03-66C0A9C630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6850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E65167A3-CA64-4E04-A236-37625973A1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230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918F8D22-44FB-4208-8576-4BBBBB9E01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238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90C596EB-AD58-4872-9B61-588017123C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83430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CB7465FA-3B44-47E7-9560-F74D3C1A48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55438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F9658A63-A73D-40BD-AFE4-75058AFE4A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06316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FB79B06B-3EDB-4721-951D-2CD0CBA176F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7832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92653D13-D7F0-46D2-93DB-E02CCADA34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258244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5C3EEA6B-8A55-4140-B39F-BB01CBE2D9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5033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42DE6714-F323-4D5D-80F3-ACC51E4458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30252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15455C6-3810-4713-A737-C78FBEC77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234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07E1BE81-C301-418A-9C69-338CDAA5C9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2260"/>
              <a:ext cx="128016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E133BF03-765E-4A5A-B716-DEA69513F0C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9434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>
              <a:extLst>
                <a:ext uri="{FF2B5EF4-FFF2-40B4-BE49-F238E27FC236}">
                  <a16:creationId xmlns:a16="http://schemas.microsoft.com/office/drawing/2014/main" id="{8E3CDDBB-274B-4D05-9C6F-85EE80C689F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74268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1198E1D8-C982-4374-BFC4-37919DF9915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26635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3BDF954E-9555-4FED-8883-8C3A0132D7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6275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6BF7B927-A507-4107-A2A9-216A27308E3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33836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C6D16D9D-F27F-4CF7-AF57-0BE0F51C1F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18283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AD406E85-226C-4D76-824D-C54495751A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1037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CAC0EDA0-91C2-4CE1-9BD5-C1C1C2EDD2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90291"/>
              <a:ext cx="128016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960966EC-A6DA-476F-AB70-262A310E25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8DA0BA51-8985-4C8D-9079-6FFDB24C78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220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2745DD9F-1EB3-46EA-906C-DDB46C8D9B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421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897AE5EC-386E-4C09-A958-4A2E509011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1622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1A130F03-9C64-467C-A578-AE85A6FC42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8823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16DC9870-07A8-4B69-AFC0-64C05CEA7D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6415633F-5E14-4C17-8E8F-1DD29EE2E8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224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A09CB8F8-09E4-494B-8315-3EF4BF7761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425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8F4B9505-C334-408E-B359-A880A74F835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7626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コネクタ 546">
              <a:extLst>
                <a:ext uri="{FF2B5EF4-FFF2-40B4-BE49-F238E27FC236}">
                  <a16:creationId xmlns:a16="http://schemas.microsoft.com/office/drawing/2014/main" id="{0B5F4988-332C-441B-8D32-C873B8C4CB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4827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174B998B-E6C2-49F9-AC20-99B9615EAE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線コネクタ 548">
              <a:extLst>
                <a:ext uri="{FF2B5EF4-FFF2-40B4-BE49-F238E27FC236}">
                  <a16:creationId xmlns:a16="http://schemas.microsoft.com/office/drawing/2014/main" id="{7BD7090E-9679-4ADF-9F91-4EBE06F8A8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212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線コネクタ 549">
              <a:extLst>
                <a:ext uri="{FF2B5EF4-FFF2-40B4-BE49-F238E27FC236}">
                  <a16:creationId xmlns:a16="http://schemas.microsoft.com/office/drawing/2014/main" id="{E3DF03D1-5C4E-460F-8D5E-1190D86B17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413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4FC59A91-59CC-4969-ADC0-2AD72CED55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9614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コネクタ 551">
              <a:extLst>
                <a:ext uri="{FF2B5EF4-FFF2-40B4-BE49-F238E27FC236}">
                  <a16:creationId xmlns:a16="http://schemas.microsoft.com/office/drawing/2014/main" id="{B869EA8A-EAC5-4FCB-8280-93BDC3ADDB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6815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コネクタ 552">
              <a:extLst>
                <a:ext uri="{FF2B5EF4-FFF2-40B4-BE49-F238E27FC236}">
                  <a16:creationId xmlns:a16="http://schemas.microsoft.com/office/drawing/2014/main" id="{569B3F3D-F69C-483C-A5C1-DA8E874474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7C681000-39C4-4388-B24E-E9CB4F78F5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216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線コネクタ 554">
              <a:extLst>
                <a:ext uri="{FF2B5EF4-FFF2-40B4-BE49-F238E27FC236}">
                  <a16:creationId xmlns:a16="http://schemas.microsoft.com/office/drawing/2014/main" id="{9A2AEAFE-8379-4098-994D-E5DF780499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417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CD1B43E4-3A5A-402D-913D-2B236606A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5618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F4E3D145-EC80-4FE9-95F5-C633045051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2819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01A81DF1-1760-45CA-A54D-7F44602BC3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ADE06FC4-FD04-4DB7-86B2-C73E1BA1B0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204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B94F6A8B-C2FA-4C68-9731-D16F2D2FC9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405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1220C54A-FB51-4027-A666-ECBFED5914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7606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FAB72405-ECFD-4E87-9984-34B52A3F5DF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4807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9C02AC57-ECBE-4447-81FD-D90655A434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線コネクタ 563">
              <a:extLst>
                <a:ext uri="{FF2B5EF4-FFF2-40B4-BE49-F238E27FC236}">
                  <a16:creationId xmlns:a16="http://schemas.microsoft.com/office/drawing/2014/main" id="{9C74BE82-02C0-4287-A2AC-A61A0AA066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208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59DEB763-734F-4BE7-931B-4CE62617F7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409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0CB86175-4AF6-4868-9E32-3403505227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3610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FBCBAC6E-5AD3-4316-8216-DAA7B27D72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0811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コネクタ 567">
              <a:extLst>
                <a:ext uri="{FF2B5EF4-FFF2-40B4-BE49-F238E27FC236}">
                  <a16:creationId xmlns:a16="http://schemas.microsoft.com/office/drawing/2014/main" id="{F2485811-009A-4709-BE42-F2F14B9D93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7765234A-9768-4AA3-A6FA-8BB2F0FDDD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3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線コネクタ 569">
              <a:extLst>
                <a:ext uri="{FF2B5EF4-FFF2-40B4-BE49-F238E27FC236}">
                  <a16:creationId xmlns:a16="http://schemas.microsoft.com/office/drawing/2014/main" id="{420AD0F9-4DFC-499E-A801-DC6AEC5FD2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2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線コネクタ 570">
              <a:extLst>
                <a:ext uri="{FF2B5EF4-FFF2-40B4-BE49-F238E27FC236}">
                  <a16:creationId xmlns:a16="http://schemas.microsoft.com/office/drawing/2014/main" id="{8ABABC43-82FD-49B9-B69E-8E5AB038B9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598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8B19B235-9DC5-4559-8C86-439CB4DF0E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799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091EED75-22BF-4DD7-885B-22350FD06F7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00BF8000-3CEE-4B91-813B-D48549D63D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0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7BC80E04-5174-4337-88AF-89E1BE506E4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1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5DD569F8-0B34-4F70-A162-149023D831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2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A0E5308E-346A-4AF3-847D-3215B99C51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8803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6859A62B-5DB5-4A5E-BD13-16F59AB54F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コネクタ 578">
              <a:extLst>
                <a:ext uri="{FF2B5EF4-FFF2-40B4-BE49-F238E27FC236}">
                  <a16:creationId xmlns:a16="http://schemas.microsoft.com/office/drawing/2014/main" id="{A9F3FBD7-9C7E-44BD-9ACE-AF126D948A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811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>
              <a:extLst>
                <a:ext uri="{FF2B5EF4-FFF2-40B4-BE49-F238E27FC236}">
                  <a16:creationId xmlns:a16="http://schemas.microsoft.com/office/drawing/2014/main" id="{C95C85D3-8737-4C60-9C8C-B54C253642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10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E979D690-B4AE-4451-94F6-CAFEEFD33D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9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線コネクタ 581">
              <a:extLst>
                <a:ext uri="{FF2B5EF4-FFF2-40B4-BE49-F238E27FC236}">
                  <a16:creationId xmlns:a16="http://schemas.microsoft.com/office/drawing/2014/main" id="{2610B516-0C1C-4685-9498-71BAF5FBFC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8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コネクタ 582">
              <a:extLst>
                <a:ext uri="{FF2B5EF4-FFF2-40B4-BE49-F238E27FC236}">
                  <a16:creationId xmlns:a16="http://schemas.microsoft.com/office/drawing/2014/main" id="{C8700F10-1752-421B-B4F8-63293A2530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コネクタ 583">
              <a:extLst>
                <a:ext uri="{FF2B5EF4-FFF2-40B4-BE49-F238E27FC236}">
                  <a16:creationId xmlns:a16="http://schemas.microsoft.com/office/drawing/2014/main" id="{DD1B537D-CC00-452A-838C-69F942E1A5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7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59C2A5E1-0E60-4B00-845F-71C5003534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6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コネクタ 585">
              <a:extLst>
                <a:ext uri="{FF2B5EF4-FFF2-40B4-BE49-F238E27FC236}">
                  <a16:creationId xmlns:a16="http://schemas.microsoft.com/office/drawing/2014/main" id="{BA3A076A-D273-472B-A9C9-8478BA7AE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5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コネクタ 586">
              <a:extLst>
                <a:ext uri="{FF2B5EF4-FFF2-40B4-BE49-F238E27FC236}">
                  <a16:creationId xmlns:a16="http://schemas.microsoft.com/office/drawing/2014/main" id="{D182873F-110D-42C9-9AD6-0114B3D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4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11AC8DC8-5E5F-403E-A463-EFFE2CB730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コネクタ 588">
              <a:extLst>
                <a:ext uri="{FF2B5EF4-FFF2-40B4-BE49-F238E27FC236}">
                  <a16:creationId xmlns:a16="http://schemas.microsoft.com/office/drawing/2014/main" id="{E3FDD915-38EF-4E41-B557-64F744C612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819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E0731F01-BAF9-4523-BBC3-CB3DECE896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618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BBAB4B71-73D5-4962-B6A3-AEE41EA746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8417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CC0E67FB-E49D-484C-AA4A-50AF94B00C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1216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FC7DDCEC-CAE8-4315-90AF-9BA0974304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D8FB0902-8784-4BBA-AC8B-293E662313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815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2AA6A0BB-3970-4C2F-A594-B7D2D56418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614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コネクタ 595">
              <a:extLst>
                <a:ext uri="{FF2B5EF4-FFF2-40B4-BE49-F238E27FC236}">
                  <a16:creationId xmlns:a16="http://schemas.microsoft.com/office/drawing/2014/main" id="{A16BBBB9-9DDE-4551-82DA-45D97EB943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2413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768F66EF-2168-48C1-A347-8036E6079B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212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コネクタ 597">
              <a:extLst>
                <a:ext uri="{FF2B5EF4-FFF2-40B4-BE49-F238E27FC236}">
                  <a16:creationId xmlns:a16="http://schemas.microsoft.com/office/drawing/2014/main" id="{00D8AD02-03DB-4FE4-BE87-1E74B6798D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E9A9F2B3-21F2-4EE3-93D4-B892D2586F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827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9EC32C85-245E-41D6-B1A2-E5E263FB12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626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コネクタ 600">
              <a:extLst>
                <a:ext uri="{FF2B5EF4-FFF2-40B4-BE49-F238E27FC236}">
                  <a16:creationId xmlns:a16="http://schemas.microsoft.com/office/drawing/2014/main" id="{EA8F5D78-0F70-475C-AD67-9DB26BFA49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425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コネクタ 601">
              <a:extLst>
                <a:ext uri="{FF2B5EF4-FFF2-40B4-BE49-F238E27FC236}">
                  <a16:creationId xmlns:a16="http://schemas.microsoft.com/office/drawing/2014/main" id="{24AA468B-8120-4183-84C7-CB8CA5CD6A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3224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E9255E9E-EB9F-4FE4-ABAB-A5D9D3231AE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コネクタ 603">
              <a:extLst>
                <a:ext uri="{FF2B5EF4-FFF2-40B4-BE49-F238E27FC236}">
                  <a16:creationId xmlns:a16="http://schemas.microsoft.com/office/drawing/2014/main" id="{97C4C589-C84C-4283-B024-B58229A1DA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823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線コネクタ 604">
              <a:extLst>
                <a:ext uri="{FF2B5EF4-FFF2-40B4-BE49-F238E27FC236}">
                  <a16:creationId xmlns:a16="http://schemas.microsoft.com/office/drawing/2014/main" id="{E8675A46-78C1-4836-8EF3-23662B2C4A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622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A53B94EC-DC79-4EE8-A2F7-05462E6C4A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421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ABE1DAAD-D55C-4EE3-A2B5-CBD92DAA2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7220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2FA4752B-A9C1-402C-8D8A-EC67A4697B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24C39832-B254-4F08-9836-CC522581D9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835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D77D30E6-184F-4B00-8525-FCF16BA9B17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634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03FF333D-A306-4647-97BE-C1306FB1BB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433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101B7017-5E7D-4638-A374-7A1C91D744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5232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線コネクタ 612">
              <a:extLst>
                <a:ext uri="{FF2B5EF4-FFF2-40B4-BE49-F238E27FC236}">
                  <a16:creationId xmlns:a16="http://schemas.microsoft.com/office/drawing/2014/main" id="{19722C6A-237A-4539-9CA2-A6ECDB093E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線コネクタ 613">
              <a:extLst>
                <a:ext uri="{FF2B5EF4-FFF2-40B4-BE49-F238E27FC236}">
                  <a16:creationId xmlns:a16="http://schemas.microsoft.com/office/drawing/2014/main" id="{E5C3E803-977E-4111-A1E6-EC06577AC1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831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0291C00E-4C6E-4658-93C1-04897CCA76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630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コネクタ 615">
              <a:extLst>
                <a:ext uri="{FF2B5EF4-FFF2-40B4-BE49-F238E27FC236}">
                  <a16:creationId xmlns:a16="http://schemas.microsoft.com/office/drawing/2014/main" id="{816575D4-2A16-40B0-AAF9-CC07DB9AEF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429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コネクタ 616">
              <a:extLst>
                <a:ext uri="{FF2B5EF4-FFF2-40B4-BE49-F238E27FC236}">
                  <a16:creationId xmlns:a16="http://schemas.microsoft.com/office/drawing/2014/main" id="{412B3743-BE1E-49FB-ABDB-AA28E59766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9228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D4E70330-7CF3-480D-8B2A-F6C762042C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5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コネクタ 618">
              <a:extLst>
                <a:ext uri="{FF2B5EF4-FFF2-40B4-BE49-F238E27FC236}">
                  <a16:creationId xmlns:a16="http://schemas.microsoft.com/office/drawing/2014/main" id="{C18F1B95-D56D-43C0-BFDF-DB5D396824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843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線コネクタ 619">
              <a:extLst>
                <a:ext uri="{FF2B5EF4-FFF2-40B4-BE49-F238E27FC236}">
                  <a16:creationId xmlns:a16="http://schemas.microsoft.com/office/drawing/2014/main" id="{D4555ED0-67C5-4D3A-8487-716B5783F0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642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線コネクタ 620">
              <a:extLst>
                <a:ext uri="{FF2B5EF4-FFF2-40B4-BE49-F238E27FC236}">
                  <a16:creationId xmlns:a16="http://schemas.microsoft.com/office/drawing/2014/main" id="{5C6125F8-59D4-4346-9308-0F79E5205A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441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線コネクタ 621">
              <a:extLst>
                <a:ext uri="{FF2B5EF4-FFF2-40B4-BE49-F238E27FC236}">
                  <a16:creationId xmlns:a16="http://schemas.microsoft.com/office/drawing/2014/main" id="{64525564-0BB5-45A2-A8E1-9410A08616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7240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直線コネクタ 622">
              <a:extLst>
                <a:ext uri="{FF2B5EF4-FFF2-40B4-BE49-F238E27FC236}">
                  <a16:creationId xmlns:a16="http://schemas.microsoft.com/office/drawing/2014/main" id="{56B8CD6A-583A-4D8D-A657-6C93917559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39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線コネクタ 623">
              <a:extLst>
                <a:ext uri="{FF2B5EF4-FFF2-40B4-BE49-F238E27FC236}">
                  <a16:creationId xmlns:a16="http://schemas.microsoft.com/office/drawing/2014/main" id="{077E56B3-1F01-4344-9760-38F825A104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839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線コネクタ 624">
              <a:extLst>
                <a:ext uri="{FF2B5EF4-FFF2-40B4-BE49-F238E27FC236}">
                  <a16:creationId xmlns:a16="http://schemas.microsoft.com/office/drawing/2014/main" id="{58A48A04-8990-4DE4-B3D6-836392E4A1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638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線コネクタ 625">
              <a:extLst>
                <a:ext uri="{FF2B5EF4-FFF2-40B4-BE49-F238E27FC236}">
                  <a16:creationId xmlns:a16="http://schemas.microsoft.com/office/drawing/2014/main" id="{D40D7AA5-2EA9-4E39-8A74-451D7F2CE3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437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線コネクタ 626">
              <a:extLst>
                <a:ext uri="{FF2B5EF4-FFF2-40B4-BE49-F238E27FC236}">
                  <a16:creationId xmlns:a16="http://schemas.microsoft.com/office/drawing/2014/main" id="{DF3608B7-69C6-4B6F-93E4-CD9DCE9873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1236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線コネクタ 627">
              <a:extLst>
                <a:ext uri="{FF2B5EF4-FFF2-40B4-BE49-F238E27FC236}">
                  <a16:creationId xmlns:a16="http://schemas.microsoft.com/office/drawing/2014/main" id="{037B1E54-1C73-470C-9D6B-B03CB8AE10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3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線コネクタ 628">
              <a:extLst>
                <a:ext uri="{FF2B5EF4-FFF2-40B4-BE49-F238E27FC236}">
                  <a16:creationId xmlns:a16="http://schemas.microsoft.com/office/drawing/2014/main" id="{C60C8773-2404-4D23-A03B-05B7914BD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851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線コネクタ 629">
              <a:extLst>
                <a:ext uri="{FF2B5EF4-FFF2-40B4-BE49-F238E27FC236}">
                  <a16:creationId xmlns:a16="http://schemas.microsoft.com/office/drawing/2014/main" id="{1A869C7F-0207-4972-A566-93DA345818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650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線コネクタ 630">
              <a:extLst>
                <a:ext uri="{FF2B5EF4-FFF2-40B4-BE49-F238E27FC236}">
                  <a16:creationId xmlns:a16="http://schemas.microsoft.com/office/drawing/2014/main" id="{1E2606E4-02F5-4498-AF72-1AF2429657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449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線コネクタ 631">
              <a:extLst>
                <a:ext uri="{FF2B5EF4-FFF2-40B4-BE49-F238E27FC236}">
                  <a16:creationId xmlns:a16="http://schemas.microsoft.com/office/drawing/2014/main" id="{C953E864-7893-4545-932E-5709ED6F60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9248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線コネクタ 632">
              <a:extLst>
                <a:ext uri="{FF2B5EF4-FFF2-40B4-BE49-F238E27FC236}">
                  <a16:creationId xmlns:a16="http://schemas.microsoft.com/office/drawing/2014/main" id="{F4ECE634-40CC-461A-B279-4E5024CA34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7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線コネクタ 633">
              <a:extLst>
                <a:ext uri="{FF2B5EF4-FFF2-40B4-BE49-F238E27FC236}">
                  <a16:creationId xmlns:a16="http://schemas.microsoft.com/office/drawing/2014/main" id="{CA2F0A78-358F-4428-840A-8E5450DB51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847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線コネクタ 634">
              <a:extLst>
                <a:ext uri="{FF2B5EF4-FFF2-40B4-BE49-F238E27FC236}">
                  <a16:creationId xmlns:a16="http://schemas.microsoft.com/office/drawing/2014/main" id="{FCC5C795-1BEB-4612-8416-626102FD2F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646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線コネクタ 635">
              <a:extLst>
                <a:ext uri="{FF2B5EF4-FFF2-40B4-BE49-F238E27FC236}">
                  <a16:creationId xmlns:a16="http://schemas.microsoft.com/office/drawing/2014/main" id="{EC31140B-F544-4D7E-9619-CD459BA0D95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445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線コネクタ 636">
              <a:extLst>
                <a:ext uri="{FF2B5EF4-FFF2-40B4-BE49-F238E27FC236}">
                  <a16:creationId xmlns:a16="http://schemas.microsoft.com/office/drawing/2014/main" id="{2101B3F0-0E65-4C5D-8DB0-69AD6A1BE1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3244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線コネクタ 637">
              <a:extLst>
                <a:ext uri="{FF2B5EF4-FFF2-40B4-BE49-F238E27FC236}">
                  <a16:creationId xmlns:a16="http://schemas.microsoft.com/office/drawing/2014/main" id="{6A6A6C9A-CDC2-498C-B4DD-906887495B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1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線コネクタ 638">
              <a:extLst>
                <a:ext uri="{FF2B5EF4-FFF2-40B4-BE49-F238E27FC236}">
                  <a16:creationId xmlns:a16="http://schemas.microsoft.com/office/drawing/2014/main" id="{6C819F2B-D733-4EAA-937E-6F8C075610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859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線コネクタ 639">
              <a:extLst>
                <a:ext uri="{FF2B5EF4-FFF2-40B4-BE49-F238E27FC236}">
                  <a16:creationId xmlns:a16="http://schemas.microsoft.com/office/drawing/2014/main" id="{5F18CB19-BCD9-4F37-85AB-029BF7A46CA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658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線コネクタ 640">
              <a:extLst>
                <a:ext uri="{FF2B5EF4-FFF2-40B4-BE49-F238E27FC236}">
                  <a16:creationId xmlns:a16="http://schemas.microsoft.com/office/drawing/2014/main" id="{66785571-7E0C-4FBB-9126-DBD56057E1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457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線コネクタ 641">
              <a:extLst>
                <a:ext uri="{FF2B5EF4-FFF2-40B4-BE49-F238E27FC236}">
                  <a16:creationId xmlns:a16="http://schemas.microsoft.com/office/drawing/2014/main" id="{BA580374-EAD5-4B9C-8529-34CED845F1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1256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線コネクタ 642">
              <a:extLst>
                <a:ext uri="{FF2B5EF4-FFF2-40B4-BE49-F238E27FC236}">
                  <a16:creationId xmlns:a16="http://schemas.microsoft.com/office/drawing/2014/main" id="{2335635F-4737-4FA2-9947-42D50D4F39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5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線コネクタ 643">
              <a:extLst>
                <a:ext uri="{FF2B5EF4-FFF2-40B4-BE49-F238E27FC236}">
                  <a16:creationId xmlns:a16="http://schemas.microsoft.com/office/drawing/2014/main" id="{9C2D1D6B-46F4-4D49-99C1-B11E5ED29C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855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線コネクタ 644">
              <a:extLst>
                <a:ext uri="{FF2B5EF4-FFF2-40B4-BE49-F238E27FC236}">
                  <a16:creationId xmlns:a16="http://schemas.microsoft.com/office/drawing/2014/main" id="{76371ECA-AA86-4385-9BB9-54EBB3D163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654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直線コネクタ 645">
              <a:extLst>
                <a:ext uri="{FF2B5EF4-FFF2-40B4-BE49-F238E27FC236}">
                  <a16:creationId xmlns:a16="http://schemas.microsoft.com/office/drawing/2014/main" id="{42DA7581-D4B2-45DA-8246-ABB5C7F9B0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453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線コネクタ 646">
              <a:extLst>
                <a:ext uri="{FF2B5EF4-FFF2-40B4-BE49-F238E27FC236}">
                  <a16:creationId xmlns:a16="http://schemas.microsoft.com/office/drawing/2014/main" id="{E1F95F3C-3CAE-40A0-A8A7-C13550F16F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5252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線コネクタ 647">
              <a:extLst>
                <a:ext uri="{FF2B5EF4-FFF2-40B4-BE49-F238E27FC236}">
                  <a16:creationId xmlns:a16="http://schemas.microsoft.com/office/drawing/2014/main" id="{1008BB22-AFBC-4EA0-9941-092807FB14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59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線コネクタ 648">
              <a:extLst>
                <a:ext uri="{FF2B5EF4-FFF2-40B4-BE49-F238E27FC236}">
                  <a16:creationId xmlns:a16="http://schemas.microsoft.com/office/drawing/2014/main" id="{AB0FD863-29DF-4D07-B5AD-C4A397DF7B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867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線コネクタ 649">
              <a:extLst>
                <a:ext uri="{FF2B5EF4-FFF2-40B4-BE49-F238E27FC236}">
                  <a16:creationId xmlns:a16="http://schemas.microsoft.com/office/drawing/2014/main" id="{BF2CFBC3-8C7C-4714-B3DC-01D6EE1AF0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666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線コネクタ 650">
              <a:extLst>
                <a:ext uri="{FF2B5EF4-FFF2-40B4-BE49-F238E27FC236}">
                  <a16:creationId xmlns:a16="http://schemas.microsoft.com/office/drawing/2014/main" id="{F1750058-789A-4F81-8F52-5B5A2A0A5E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465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線コネクタ 651">
              <a:extLst>
                <a:ext uri="{FF2B5EF4-FFF2-40B4-BE49-F238E27FC236}">
                  <a16:creationId xmlns:a16="http://schemas.microsoft.com/office/drawing/2014/main" id="{907A0B18-1419-4C68-B71E-AD71A7E8CF2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3264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線コネクタ 652">
              <a:extLst>
                <a:ext uri="{FF2B5EF4-FFF2-40B4-BE49-F238E27FC236}">
                  <a16:creationId xmlns:a16="http://schemas.microsoft.com/office/drawing/2014/main" id="{499C6954-DE78-4FA0-93F3-404AD74ABE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39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線コネクタ 653">
              <a:extLst>
                <a:ext uri="{FF2B5EF4-FFF2-40B4-BE49-F238E27FC236}">
                  <a16:creationId xmlns:a16="http://schemas.microsoft.com/office/drawing/2014/main" id="{E0CCBAF1-44BE-46D8-827E-3447614F7D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863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直線コネクタ 654">
              <a:extLst>
                <a:ext uri="{FF2B5EF4-FFF2-40B4-BE49-F238E27FC236}">
                  <a16:creationId xmlns:a16="http://schemas.microsoft.com/office/drawing/2014/main" id="{5C780F53-DE7F-4C11-B9F0-833B290CD9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62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線コネクタ 655">
              <a:extLst>
                <a:ext uri="{FF2B5EF4-FFF2-40B4-BE49-F238E27FC236}">
                  <a16:creationId xmlns:a16="http://schemas.microsoft.com/office/drawing/2014/main" id="{4FE91951-EC4F-4FCA-9305-46BCEE3896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461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直線コネクタ 656">
              <a:extLst>
                <a:ext uri="{FF2B5EF4-FFF2-40B4-BE49-F238E27FC236}">
                  <a16:creationId xmlns:a16="http://schemas.microsoft.com/office/drawing/2014/main" id="{A371B1A6-CC93-4C2B-8081-3E0C629689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7260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線コネクタ 657">
              <a:extLst>
                <a:ext uri="{FF2B5EF4-FFF2-40B4-BE49-F238E27FC236}">
                  <a16:creationId xmlns:a16="http://schemas.microsoft.com/office/drawing/2014/main" id="{7F6CFD55-1A57-428F-B562-777D25FD03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8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線コネクタ 658">
              <a:extLst>
                <a:ext uri="{FF2B5EF4-FFF2-40B4-BE49-F238E27FC236}">
                  <a16:creationId xmlns:a16="http://schemas.microsoft.com/office/drawing/2014/main" id="{99860B2F-7129-40ED-A14F-AE738F2D4E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9268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線コネクタ 659">
              <a:extLst>
                <a:ext uri="{FF2B5EF4-FFF2-40B4-BE49-F238E27FC236}">
                  <a16:creationId xmlns:a16="http://schemas.microsoft.com/office/drawing/2014/main" id="{18BEB65F-09E9-457F-ADDF-38AE50244A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2290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線コネクタ 660">
              <a:extLst>
                <a:ext uri="{FF2B5EF4-FFF2-40B4-BE49-F238E27FC236}">
                  <a16:creationId xmlns:a16="http://schemas.microsoft.com/office/drawing/2014/main" id="{D31B6157-B4C5-4196-8088-378CBA3A065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429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線コネクタ 661">
              <a:extLst>
                <a:ext uri="{FF2B5EF4-FFF2-40B4-BE49-F238E27FC236}">
                  <a16:creationId xmlns:a16="http://schemas.microsoft.com/office/drawing/2014/main" id="{67292707-31EE-4343-8011-2F6B3E45DE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3630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線コネクタ 662">
              <a:extLst>
                <a:ext uri="{FF2B5EF4-FFF2-40B4-BE49-F238E27FC236}">
                  <a16:creationId xmlns:a16="http://schemas.microsoft.com/office/drawing/2014/main" id="{581E640D-065D-45FF-ADC1-B2F1F753D3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0831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線コネクタ 663">
              <a:extLst>
                <a:ext uri="{FF2B5EF4-FFF2-40B4-BE49-F238E27FC236}">
                  <a16:creationId xmlns:a16="http://schemas.microsoft.com/office/drawing/2014/main" id="{9F4CC453-1345-4D26-8959-A7FC36AE54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線コネクタ 664">
              <a:extLst>
                <a:ext uri="{FF2B5EF4-FFF2-40B4-BE49-F238E27FC236}">
                  <a16:creationId xmlns:a16="http://schemas.microsoft.com/office/drawing/2014/main" id="{D7957E7C-67C1-4DC1-9739-92E9E4CC3E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2330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線コネクタ 665">
              <a:extLst>
                <a:ext uri="{FF2B5EF4-FFF2-40B4-BE49-F238E27FC236}">
                  <a16:creationId xmlns:a16="http://schemas.microsoft.com/office/drawing/2014/main" id="{261F8E30-0FF0-4CBA-AFEB-DB83B5ACF4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433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線コネクタ 666">
              <a:extLst>
                <a:ext uri="{FF2B5EF4-FFF2-40B4-BE49-F238E27FC236}">
                  <a16:creationId xmlns:a16="http://schemas.microsoft.com/office/drawing/2014/main" id="{B3A074C0-B0CC-4000-B85E-1D01194A15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9634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線コネクタ 667">
              <a:extLst>
                <a:ext uri="{FF2B5EF4-FFF2-40B4-BE49-F238E27FC236}">
                  <a16:creationId xmlns:a16="http://schemas.microsoft.com/office/drawing/2014/main" id="{7FA1EC7A-6CD2-48A8-AC1F-874AB43A7D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9674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線コネクタ 668">
              <a:extLst>
                <a:ext uri="{FF2B5EF4-FFF2-40B4-BE49-F238E27FC236}">
                  <a16:creationId xmlns:a16="http://schemas.microsoft.com/office/drawing/2014/main" id="{A0A219C0-91CF-4591-BA32-217674F526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473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線コネクタ 669">
              <a:extLst>
                <a:ext uri="{FF2B5EF4-FFF2-40B4-BE49-F238E27FC236}">
                  <a16:creationId xmlns:a16="http://schemas.microsoft.com/office/drawing/2014/main" id="{A73F2C67-E638-40E3-B0C5-A57ADB4D03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5272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直線コネクタ 670">
              <a:extLst>
                <a:ext uri="{FF2B5EF4-FFF2-40B4-BE49-F238E27FC236}">
                  <a16:creationId xmlns:a16="http://schemas.microsoft.com/office/drawing/2014/main" id="{03FB90C3-3EF7-445A-9F4B-E442E1132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20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線コネクタ 671">
              <a:extLst>
                <a:ext uri="{FF2B5EF4-FFF2-40B4-BE49-F238E27FC236}">
                  <a16:creationId xmlns:a16="http://schemas.microsoft.com/office/drawing/2014/main" id="{384DE697-3BBA-4FD3-BA14-BDAE6F5AA6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871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線コネクタ 672">
              <a:extLst>
                <a:ext uri="{FF2B5EF4-FFF2-40B4-BE49-F238E27FC236}">
                  <a16:creationId xmlns:a16="http://schemas.microsoft.com/office/drawing/2014/main" id="{9A9DE1FD-D672-4ABB-B664-528F9B6585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670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線コネクタ 673">
              <a:extLst>
                <a:ext uri="{FF2B5EF4-FFF2-40B4-BE49-F238E27FC236}">
                  <a16:creationId xmlns:a16="http://schemas.microsoft.com/office/drawing/2014/main" id="{1D4E8778-7D0C-4F4A-AEF1-6F175B39EF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469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直線コネクタ 674">
              <a:extLst>
                <a:ext uri="{FF2B5EF4-FFF2-40B4-BE49-F238E27FC236}">
                  <a16:creationId xmlns:a16="http://schemas.microsoft.com/office/drawing/2014/main" id="{0B5EB41D-4520-4A78-970D-9E6183DA94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線コネクタ 675">
              <a:extLst>
                <a:ext uri="{FF2B5EF4-FFF2-40B4-BE49-F238E27FC236}">
                  <a16:creationId xmlns:a16="http://schemas.microsoft.com/office/drawing/2014/main" id="{F922D225-FFAB-45C0-AD14-8416F2D5E5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7240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直線コネクタ 676">
              <a:extLst>
                <a:ext uri="{FF2B5EF4-FFF2-40B4-BE49-F238E27FC236}">
                  <a16:creationId xmlns:a16="http://schemas.microsoft.com/office/drawing/2014/main" id="{F8EC502B-8D59-44E5-B895-C02D712E84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94441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直線コネクタ 677">
              <a:extLst>
                <a:ext uri="{FF2B5EF4-FFF2-40B4-BE49-F238E27FC236}">
                  <a16:creationId xmlns:a16="http://schemas.microsoft.com/office/drawing/2014/main" id="{43381944-920A-40E6-AA6F-BE80F70F22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1642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線コネクタ 678">
              <a:extLst>
                <a:ext uri="{FF2B5EF4-FFF2-40B4-BE49-F238E27FC236}">
                  <a16:creationId xmlns:a16="http://schemas.microsoft.com/office/drawing/2014/main" id="{225AE4BB-1501-46F1-9B8E-E5CC311CB0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8843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直線コネクタ 679">
              <a:extLst>
                <a:ext uri="{FF2B5EF4-FFF2-40B4-BE49-F238E27FC236}">
                  <a16:creationId xmlns:a16="http://schemas.microsoft.com/office/drawing/2014/main" id="{57DCFEF3-BC18-4241-B457-48088138A2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線コネクタ 680">
              <a:extLst>
                <a:ext uri="{FF2B5EF4-FFF2-40B4-BE49-F238E27FC236}">
                  <a16:creationId xmlns:a16="http://schemas.microsoft.com/office/drawing/2014/main" id="{FF0C76F6-17BC-4FCD-8A88-0305A9CB03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3244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線コネクタ 681">
              <a:extLst>
                <a:ext uri="{FF2B5EF4-FFF2-40B4-BE49-F238E27FC236}">
                  <a16:creationId xmlns:a16="http://schemas.microsoft.com/office/drawing/2014/main" id="{82E19DEA-902C-49B5-B937-FD30FAF86D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0445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線コネクタ 682">
              <a:extLst>
                <a:ext uri="{FF2B5EF4-FFF2-40B4-BE49-F238E27FC236}">
                  <a16:creationId xmlns:a16="http://schemas.microsoft.com/office/drawing/2014/main" id="{029DE20A-9086-48ED-BA47-44F341810F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7646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線コネクタ 683">
              <a:extLst>
                <a:ext uri="{FF2B5EF4-FFF2-40B4-BE49-F238E27FC236}">
                  <a16:creationId xmlns:a16="http://schemas.microsoft.com/office/drawing/2014/main" id="{DDA09755-2E95-4909-9BEB-2D771A32F7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44847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線コネクタ 684">
              <a:extLst>
                <a:ext uri="{FF2B5EF4-FFF2-40B4-BE49-F238E27FC236}">
                  <a16:creationId xmlns:a16="http://schemas.microsoft.com/office/drawing/2014/main" id="{BE136E23-02B1-449F-907B-E928B46929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線コネクタ 685">
              <a:extLst>
                <a:ext uri="{FF2B5EF4-FFF2-40B4-BE49-F238E27FC236}">
                  <a16:creationId xmlns:a16="http://schemas.microsoft.com/office/drawing/2014/main" id="{0C5DD694-253B-4355-BFDB-5688C2A89B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6835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線コネクタ 686">
              <a:extLst>
                <a:ext uri="{FF2B5EF4-FFF2-40B4-BE49-F238E27FC236}">
                  <a16:creationId xmlns:a16="http://schemas.microsoft.com/office/drawing/2014/main" id="{53E00E3F-E9B9-4131-9CB6-051F89E9A6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4786C7C4-C3A7-45CA-B45A-6C3DDA7A0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1236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線コネクタ 688">
              <a:extLst>
                <a:ext uri="{FF2B5EF4-FFF2-40B4-BE49-F238E27FC236}">
                  <a16:creationId xmlns:a16="http://schemas.microsoft.com/office/drawing/2014/main" id="{6CE49432-EEEA-482A-B835-0F0F401943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8437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線コネクタ 689">
              <a:extLst>
                <a:ext uri="{FF2B5EF4-FFF2-40B4-BE49-F238E27FC236}">
                  <a16:creationId xmlns:a16="http://schemas.microsoft.com/office/drawing/2014/main" id="{673AC1E4-8439-489A-8571-CC56A809C6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5638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F7875757-22EE-43FF-9DB8-621E9CC33E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728392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EF31F35A-72A1-417C-B169-146E903D6E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9249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直線コネクタ 692">
              <a:extLst>
                <a:ext uri="{FF2B5EF4-FFF2-40B4-BE49-F238E27FC236}">
                  <a16:creationId xmlns:a16="http://schemas.microsoft.com/office/drawing/2014/main" id="{BBFEA584-75C8-4715-9453-0B0765181A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66449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直線コネクタ 693">
              <a:extLst>
                <a:ext uri="{FF2B5EF4-FFF2-40B4-BE49-F238E27FC236}">
                  <a16:creationId xmlns:a16="http://schemas.microsoft.com/office/drawing/2014/main" id="{EDBECEDC-0DA8-48D4-A292-0190C270B3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73650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直線コネクタ 694">
              <a:extLst>
                <a:ext uri="{FF2B5EF4-FFF2-40B4-BE49-F238E27FC236}">
                  <a16:creationId xmlns:a16="http://schemas.microsoft.com/office/drawing/2014/main" id="{15112F9A-6844-400F-9FA6-3150F79625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7860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直線コネクタ 695">
              <a:extLst>
                <a:ext uri="{FF2B5EF4-FFF2-40B4-BE49-F238E27FC236}">
                  <a16:creationId xmlns:a16="http://schemas.microsoft.com/office/drawing/2014/main" id="{543D5401-94E6-4A5D-99CC-2DAF1A5453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5061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直線コネクタ 696">
              <a:extLst>
                <a:ext uri="{FF2B5EF4-FFF2-40B4-BE49-F238E27FC236}">
                  <a16:creationId xmlns:a16="http://schemas.microsoft.com/office/drawing/2014/main" id="{1045A587-D052-41EF-B99A-845A2847DF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9868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線コネクタ 697">
              <a:extLst>
                <a:ext uri="{FF2B5EF4-FFF2-40B4-BE49-F238E27FC236}">
                  <a16:creationId xmlns:a16="http://schemas.microsoft.com/office/drawing/2014/main" id="{F011AE8A-3C4C-40F3-8C01-12B902B63D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6675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直線コネクタ 698">
              <a:extLst>
                <a:ext uri="{FF2B5EF4-FFF2-40B4-BE49-F238E27FC236}">
                  <a16:creationId xmlns:a16="http://schemas.microsoft.com/office/drawing/2014/main" id="{15A10CD7-A723-46C0-BC3F-B67928FD4F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15466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直線コネクタ 699">
              <a:extLst>
                <a:ext uri="{FF2B5EF4-FFF2-40B4-BE49-F238E27FC236}">
                  <a16:creationId xmlns:a16="http://schemas.microsoft.com/office/drawing/2014/main" id="{E68E6CE1-8914-48B0-A3F4-74FC341734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8265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直線コネクタ 700">
              <a:extLst>
                <a:ext uri="{FF2B5EF4-FFF2-40B4-BE49-F238E27FC236}">
                  <a16:creationId xmlns:a16="http://schemas.microsoft.com/office/drawing/2014/main" id="{96F7A457-49B8-4724-A1C8-06F4FDD8FF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0651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直線コネクタ 701">
              <a:extLst>
                <a:ext uri="{FF2B5EF4-FFF2-40B4-BE49-F238E27FC236}">
                  <a16:creationId xmlns:a16="http://schemas.microsoft.com/office/drawing/2014/main" id="{5E9E7CB7-1B57-4C52-A396-E26488313A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938643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直線コネクタ 702">
              <a:extLst>
                <a:ext uri="{FF2B5EF4-FFF2-40B4-BE49-F238E27FC236}">
                  <a16:creationId xmlns:a16="http://schemas.microsoft.com/office/drawing/2014/main" id="{07EE9AA6-A410-4120-9DE3-60AC6AC5AD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6663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直線コネクタ 703">
              <a:extLst>
                <a:ext uri="{FF2B5EF4-FFF2-40B4-BE49-F238E27FC236}">
                  <a16:creationId xmlns:a16="http://schemas.microsoft.com/office/drawing/2014/main" id="{68E497D5-D35E-4713-80BD-9BFF9ACCF9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9462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直線コネクタ 704">
              <a:extLst>
                <a:ext uri="{FF2B5EF4-FFF2-40B4-BE49-F238E27FC236}">
                  <a16:creationId xmlns:a16="http://schemas.microsoft.com/office/drawing/2014/main" id="{98C4B050-9B5D-4D6E-87D7-30AD722AB3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22620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直線コネクタ 705">
              <a:extLst>
                <a:ext uri="{FF2B5EF4-FFF2-40B4-BE49-F238E27FC236}">
                  <a16:creationId xmlns:a16="http://schemas.microsoft.com/office/drawing/2014/main" id="{9AEC1D56-04B5-4523-BC15-6C74380383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70692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直線コネクタ 706">
              <a:extLst>
                <a:ext uri="{FF2B5EF4-FFF2-40B4-BE49-F238E27FC236}">
                  <a16:creationId xmlns:a16="http://schemas.microsoft.com/office/drawing/2014/main" id="{8FBD39EE-1B7D-4AF1-90FF-5FC68F4CC0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42701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直線コネクタ 707">
              <a:extLst>
                <a:ext uri="{FF2B5EF4-FFF2-40B4-BE49-F238E27FC236}">
                  <a16:creationId xmlns:a16="http://schemas.microsoft.com/office/drawing/2014/main" id="{82F95B88-CF3E-43A4-B7DC-C5E4908226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46756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直線コネクタ 708">
              <a:extLst>
                <a:ext uri="{FF2B5EF4-FFF2-40B4-BE49-F238E27FC236}">
                  <a16:creationId xmlns:a16="http://schemas.microsoft.com/office/drawing/2014/main" id="{D669C829-78A2-4348-BE16-D50C629EC0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74748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直線コネクタ 709">
              <a:extLst>
                <a:ext uri="{FF2B5EF4-FFF2-40B4-BE49-F238E27FC236}">
                  <a16:creationId xmlns:a16="http://schemas.microsoft.com/office/drawing/2014/main" id="{43D6EA99-5812-454D-B124-64D865C6AC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02740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直線コネクタ 710">
              <a:extLst>
                <a:ext uri="{FF2B5EF4-FFF2-40B4-BE49-F238E27FC236}">
                  <a16:creationId xmlns:a16="http://schemas.microsoft.com/office/drawing/2014/main" id="{1B6708B8-5088-4BC8-AE13-C75C73AF1E9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30732" y="4800600"/>
              <a:ext cx="9601200" cy="0"/>
            </a:xfrm>
            <a:prstGeom prst="line">
              <a:avLst/>
            </a:prstGeom>
            <a:ln w="6350">
              <a:solidFill>
                <a:schemeClr val="bg1">
                  <a:lumMod val="50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直線コネクタ 711">
              <a:extLst>
                <a:ext uri="{FF2B5EF4-FFF2-40B4-BE49-F238E27FC236}">
                  <a16:creationId xmlns:a16="http://schemas.microsoft.com/office/drawing/2014/main" id="{904A2574-9AE0-4B11-B1B8-54EE212B03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8724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9D5B8D38-E243-4BE5-B31B-9E5E33D92A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86717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直線コネクタ 713">
              <a:extLst>
                <a:ext uri="{FF2B5EF4-FFF2-40B4-BE49-F238E27FC236}">
                  <a16:creationId xmlns:a16="http://schemas.microsoft.com/office/drawing/2014/main" id="{44939CC7-3A1B-412F-AF0E-FA3606AD61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14709" y="4800600"/>
              <a:ext cx="9601200" cy="0"/>
            </a:xfrm>
            <a:prstGeom prst="line">
              <a:avLst/>
            </a:prstGeom>
            <a:ln w="3175">
              <a:solidFill>
                <a:schemeClr val="bg1">
                  <a:lumMod val="50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79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0524BC-2333-4397-8A39-B684EEA75BFB}"/>
              </a:ext>
            </a:extLst>
          </p:cNvPr>
          <p:cNvGrpSpPr/>
          <p:nvPr/>
        </p:nvGrpSpPr>
        <p:grpSpPr>
          <a:xfrm>
            <a:off x="0" y="0"/>
            <a:ext cx="12801600" cy="9601205"/>
            <a:chOff x="0" y="0"/>
            <a:chExt cx="12801600" cy="9601205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947AE60E-8E36-4CC2-8811-E53244A02F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2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64222B1-423C-420B-860B-4603001749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1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930809B3-E30D-48B0-9F35-EB3A0F77B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0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C87E853-8CD2-4222-A0A7-1D81EAD010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0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id="{1C867F32-8D3F-41BF-8D71-838598C1CD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6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BCE561E2-8585-4AB0-A229-F879C11282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4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B90B3A8-0110-492C-BD09-3C22EC941F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D11F8587-64D2-4C12-86F6-D46CF8F22B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3FE4EEA5-30D3-4F75-A995-6AAE4970AE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2F4020A6-FA89-4FC0-AEFD-ADA42CE6C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898B91C2-651C-4B05-A2C3-76C90DEBD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3D0C1903-A1DD-4C3E-841D-D000D3E453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3A996E04-5A23-48CD-B682-1E645A582E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B5170AD3-DCDB-4539-88FB-BD4B1E2FD5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2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5A36E7ED-7F29-4A81-A4F2-65DE00CAC9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60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4B67E25D-92CA-43CC-A22E-D8064FE85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B079BC0A-40A4-4A3B-B9AE-366E0F5CE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5D9A9DE5-AA7E-4297-A066-40F5F786B4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BCEDA6DA-1D25-4BCA-A1A5-64FD2C80E5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7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DAD7BA0F-963F-4B75-A2B9-ABE23112A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75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838E477F-5A51-438D-A832-2AF823FFC7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083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0084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18EF40A-D3CA-4FEC-ABD9-1C50DFC86BA1}"/>
              </a:ext>
            </a:extLst>
          </p:cNvPr>
          <p:cNvGrpSpPr/>
          <p:nvPr/>
        </p:nvGrpSpPr>
        <p:grpSpPr>
          <a:xfrm>
            <a:off x="0" y="0"/>
            <a:ext cx="12801600" cy="9601207"/>
            <a:chOff x="0" y="0"/>
            <a:chExt cx="12801600" cy="9601207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1236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9228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5252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3244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9268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7260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03284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276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75292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437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429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453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445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469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461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0485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477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2493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638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630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654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646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670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662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7686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678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9694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839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831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855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847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871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863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4887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879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96895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7240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5232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256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9248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5272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3264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9288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7280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1296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441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433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457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449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473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465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46489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481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8497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642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634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658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650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674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666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53690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682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843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835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859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851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875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867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0891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8883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823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32247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425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626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827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622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947AE60E-8E36-4CC2-8811-E53244A02F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2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64222B1-423C-420B-860B-4603001749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1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340C900C-7B31-4B0B-B20F-DED764B4B9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7220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ACF76F11-B2F8-4723-89FE-65485FE72D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12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6FC3307C-520D-4B64-9E0F-A22B8535B1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13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73C46258-1B56-4E86-9C59-323C060247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14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17224BF0-37AC-4060-8EC5-8ACB3A2F9A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15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EE3FC67F-D7B5-4C17-9301-7AAE68E628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54A070A8-CA47-455D-81B8-830F6BE4C7B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6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613CC8AA-4F71-45C9-8CA5-0515352DA26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417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7E844AEF-FA79-4007-BE8A-3EBC107460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618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6F1E1242-31B3-467F-8F80-51470D6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819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5D606D3E-60A1-4F99-AB2E-8A3164F58C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7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2DBE52A7-BABD-4323-926F-41FE6B4469F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79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3B6E3EC9-4E00-41F1-BC50-612C6C9F9C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87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881B3547-60BE-4A49-AF52-73071DB5C9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9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DB6D74F4-D157-44D3-B47B-F1E34D400B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10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08197137-6C08-43E1-B44E-4612790024F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11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328E0EF7-985B-4A3F-8D36-540C4144A9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421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930809B3-E30D-48B0-9F35-EB3A0F77B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0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C87E853-8CD2-4222-A0A7-1D81EAD010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0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858D869B-D9A3-42B9-82AF-073970086A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9308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98CE9634-2AF6-424D-A474-D4EFE526A3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7300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4ED2E18C-31DC-48C4-9BED-DC56418846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26509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EABB011F-89A2-44A9-8B36-1A7277FD25F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5016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F515CAD1-126A-47A5-81C3-14F2C5D62BD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33710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B07900ED-4CBB-4985-9FEB-A09780E1407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1702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9583FE56-DE0F-4AE8-9837-5A5081AA40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0911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003544A9-067B-4E88-B358-5997FDF6D4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8903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E8F6BAF5-0A17-4D1A-B22E-646B82A118E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11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7F5C6B71-5B39-49F3-843D-A2EF3222C0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10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CDEFE31B-EF97-47EC-A6BA-2DFC6064E01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55312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BCA26D6D-3D18-45FA-969A-4BA1FB923D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833048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CA31A036-3C6A-4592-976D-E573668D5B3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05055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8FDE083D-ABA9-4A2A-A9B7-0F61B72FEA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77063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6C6206C5-9679-490F-BF8B-D013597280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28992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00C65F55-7A71-4983-83F2-0810138527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49071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A0AC5A0E-AB37-45D0-9EAA-6516DACD0C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256984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id="{1C867F32-8D3F-41BF-8D71-838598C1CD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6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BCE561E2-8585-4AB0-A229-F879C11282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4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B90B3A8-0110-492C-BD09-3C22EC941F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D11F8587-64D2-4C12-86F6-D46CF8F22B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3FE4EEA5-30D3-4F75-A995-6AAE4970AE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2F4020A6-FA89-4FC0-AEFD-ADA42CE6C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898B91C2-651C-4B05-A2C3-76C90DEBD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3D0C1903-A1DD-4C3E-841D-D000D3E453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3A996E04-5A23-48CD-B682-1E645A582E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線コネクタ 451">
              <a:extLst>
                <a:ext uri="{FF2B5EF4-FFF2-40B4-BE49-F238E27FC236}">
                  <a16:creationId xmlns:a16="http://schemas.microsoft.com/office/drawing/2014/main" id="{58E6E1CF-10D8-4CFF-881B-ED72253375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835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線コネクタ 452">
              <a:extLst>
                <a:ext uri="{FF2B5EF4-FFF2-40B4-BE49-F238E27FC236}">
                  <a16:creationId xmlns:a16="http://schemas.microsoft.com/office/drawing/2014/main" id="{956DBA28-DACE-48C4-8D37-28950B836F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843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線コネクタ 453">
              <a:extLst>
                <a:ext uri="{FF2B5EF4-FFF2-40B4-BE49-F238E27FC236}">
                  <a16:creationId xmlns:a16="http://schemas.microsoft.com/office/drawing/2014/main" id="{CAFD11E6-DFB1-4731-AE78-185FD1FE2A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819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線コネクタ 454">
              <a:extLst>
                <a:ext uri="{FF2B5EF4-FFF2-40B4-BE49-F238E27FC236}">
                  <a16:creationId xmlns:a16="http://schemas.microsoft.com/office/drawing/2014/main" id="{09AAC09F-9106-4FBE-BC79-4A6F74ADEC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827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E60B302B-1EAF-4185-9E31-C4EFB10233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3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線コネクタ 456">
              <a:extLst>
                <a:ext uri="{FF2B5EF4-FFF2-40B4-BE49-F238E27FC236}">
                  <a16:creationId xmlns:a16="http://schemas.microsoft.com/office/drawing/2014/main" id="{A7540FF7-DB22-4247-9938-6125A4EFE1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811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線コネクタ 457">
              <a:extLst>
                <a:ext uri="{FF2B5EF4-FFF2-40B4-BE49-F238E27FC236}">
                  <a16:creationId xmlns:a16="http://schemas.microsoft.com/office/drawing/2014/main" id="{71DD36BA-E77B-45B1-8B96-68A78593E1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213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9C549686-26BE-463F-9EE6-EFD50B35AA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205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線コネクタ 459">
              <a:extLst>
                <a:ext uri="{FF2B5EF4-FFF2-40B4-BE49-F238E27FC236}">
                  <a16:creationId xmlns:a16="http://schemas.microsoft.com/office/drawing/2014/main" id="{BD7D7612-91EB-46E0-9117-CE1CA87926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221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線コネクタ 460">
              <a:extLst>
                <a:ext uri="{FF2B5EF4-FFF2-40B4-BE49-F238E27FC236}">
                  <a16:creationId xmlns:a16="http://schemas.microsoft.com/office/drawing/2014/main" id="{22E290AB-2A63-41A0-AAE7-FA7C44FD4E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634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97280319-D36B-4C36-B7D5-0980031E10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642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368C8CBC-4B5B-4311-B3AD-BB0254BAA7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618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8A6753E9-E055-4783-A651-C85A54B657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626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3EB72925-7B6C-4767-AB7A-48CBB5470A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2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線コネクタ 465">
              <a:extLst>
                <a:ext uri="{FF2B5EF4-FFF2-40B4-BE49-F238E27FC236}">
                  <a16:creationId xmlns:a16="http://schemas.microsoft.com/office/drawing/2014/main" id="{2C9522B0-D879-4722-8797-ADC8532E75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10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線コネクタ 466">
              <a:extLst>
                <a:ext uri="{FF2B5EF4-FFF2-40B4-BE49-F238E27FC236}">
                  <a16:creationId xmlns:a16="http://schemas.microsoft.com/office/drawing/2014/main" id="{4A87320C-6421-419D-B8DD-E4D0E190EF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413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30837E8A-3235-49DA-824E-5AD582013D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405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4741E6FC-67F8-41DF-A713-E9D213C376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421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9EE8A9C1-7D6A-4BAC-B7D5-473C0FD056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433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EBB3B29-5CD9-4741-B75F-E3D07C006E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441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EBFDE623-8492-4950-9CF1-A4D7FB9695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8417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8998D21D-0895-4355-921E-9C6AB8565D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425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080FF80D-2CB6-471F-A284-E255075B2D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598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B8A3F435-E5D8-4721-82AB-7E887B04F9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9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36EB12B3-821F-4F6F-8904-0EAF834D1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9614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70EFE602-5077-4EFE-89C3-31D13F7A99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7606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6A299DF5-7CF8-4B11-A52E-C864C673BA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1622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F4309EF6-0959-4691-8E9D-DA0B5D2620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5232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7193375E-5464-43BD-885C-F597104B0E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7240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D773585B-11CE-443A-94EF-BD4BD34936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1216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1FB582EB-D6A7-4612-8F7D-BEEF23C4C5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3224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3DD8612A-BC57-4FB3-8118-A829EF925A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799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6F2BE40F-B88E-46FA-A19D-C009F94931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8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58542659-CB53-4E08-ABF9-EFBB3215F8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6815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F5DB6962-EAF5-4BEA-8B19-0472F0927C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4807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3FBCE72C-4D58-4D73-899E-D609BFDB16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8823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線コネクタ 487">
              <a:extLst>
                <a:ext uri="{FF2B5EF4-FFF2-40B4-BE49-F238E27FC236}">
                  <a16:creationId xmlns:a16="http://schemas.microsoft.com/office/drawing/2014/main" id="{2CF932D3-1604-43EB-8E0C-609749A8B7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id="{AA601165-F7D6-4830-9B36-22FBD35F3E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40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BCAE9EFB-ABE5-4822-B108-BE54E6D49A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B0795DD0-C3EB-4223-9CBE-B8D25D706F4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47A8C7C7-0994-407D-B623-4BB15E640BD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FE1CB80B-5D37-4FD4-B538-5B7CA0E499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線コネクタ 493">
              <a:extLst>
                <a:ext uri="{FF2B5EF4-FFF2-40B4-BE49-F238E27FC236}">
                  <a16:creationId xmlns:a16="http://schemas.microsoft.com/office/drawing/2014/main" id="{28CED65D-2A23-411B-ADD9-FFC58642D7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線コネクタ 494">
              <a:extLst>
                <a:ext uri="{FF2B5EF4-FFF2-40B4-BE49-F238E27FC236}">
                  <a16:creationId xmlns:a16="http://schemas.microsoft.com/office/drawing/2014/main" id="{8BF82C30-4A52-43ED-8C1A-798696744E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線コネクタ 495">
              <a:extLst>
                <a:ext uri="{FF2B5EF4-FFF2-40B4-BE49-F238E27FC236}">
                  <a16:creationId xmlns:a16="http://schemas.microsoft.com/office/drawing/2014/main" id="{C158D50A-3B6A-4BBD-BCE9-6E1EEC3025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線コネクタ 496">
              <a:extLst>
                <a:ext uri="{FF2B5EF4-FFF2-40B4-BE49-F238E27FC236}">
                  <a16:creationId xmlns:a16="http://schemas.microsoft.com/office/drawing/2014/main" id="{8AC35BDE-59C6-4BDA-BD9E-71B4B92F6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831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A0BD8344-D8C0-45DA-865F-A526601CAC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839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4D2205C3-9F34-4A4A-9580-2E8D8F2CEB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815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61C86793-BC05-4FAA-A9D2-BC463D5D6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823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29C09806-6501-46B4-8733-4753B7191C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1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5CF05ED3-94C7-4985-B104-01C141607F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7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線コネクタ 502">
              <a:extLst>
                <a:ext uri="{FF2B5EF4-FFF2-40B4-BE49-F238E27FC236}">
                  <a16:creationId xmlns:a16="http://schemas.microsoft.com/office/drawing/2014/main" id="{D8E2C997-6E51-4B23-9B82-0FE19E4104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217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線コネクタ 503">
              <a:extLst>
                <a:ext uri="{FF2B5EF4-FFF2-40B4-BE49-F238E27FC236}">
                  <a16:creationId xmlns:a16="http://schemas.microsoft.com/office/drawing/2014/main" id="{EAD2930A-40F5-41D1-9B0E-6BB2120A62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209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07F7B2D1-BDB0-4B7D-9075-63BD74E1CE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225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69DB7C4D-C3AF-4485-81F8-D785F11AFD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630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716D0AC4-FAD4-4889-8D4C-8D7AB2A60D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638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線コネクタ 507">
              <a:extLst>
                <a:ext uri="{FF2B5EF4-FFF2-40B4-BE49-F238E27FC236}">
                  <a16:creationId xmlns:a16="http://schemas.microsoft.com/office/drawing/2014/main" id="{E285C736-2CA5-4285-A388-C910571AA0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614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線コネクタ 508">
              <a:extLst>
                <a:ext uri="{FF2B5EF4-FFF2-40B4-BE49-F238E27FC236}">
                  <a16:creationId xmlns:a16="http://schemas.microsoft.com/office/drawing/2014/main" id="{9B645A36-7E82-4628-B304-5ECE65DC63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622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線コネクタ 509">
              <a:extLst>
                <a:ext uri="{FF2B5EF4-FFF2-40B4-BE49-F238E27FC236}">
                  <a16:creationId xmlns:a16="http://schemas.microsoft.com/office/drawing/2014/main" id="{65135159-FDD3-4457-A4D8-D16FB2CC10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1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線コネクタ 510">
              <a:extLst>
                <a:ext uri="{FF2B5EF4-FFF2-40B4-BE49-F238E27FC236}">
                  <a16:creationId xmlns:a16="http://schemas.microsoft.com/office/drawing/2014/main" id="{945FE674-F6A8-47FC-93B6-682CCE51C9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6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線コネクタ 511">
              <a:extLst>
                <a:ext uri="{FF2B5EF4-FFF2-40B4-BE49-F238E27FC236}">
                  <a16:creationId xmlns:a16="http://schemas.microsoft.com/office/drawing/2014/main" id="{4DEEF51E-1ED1-48BA-AFFF-A89F7817FC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417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750AFBB6-D16C-48F4-9511-7501B8EFB3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409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206739AA-C746-4018-8359-031422AA2F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425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7EEE3424-6231-49C7-92CC-7DA4EF3EA0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429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559898A6-3063-4201-8E49-A586525F1D0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437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545D0AB4-F385-41EC-95FF-0A772E1C78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2413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F098A5E9-DACE-4F7A-BF2A-E265EEB42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421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665C0B5A-9DF2-44E1-AC16-D3D9315811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2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26783B2F-14EF-4501-B720-2C9ADB6B4C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5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8B3E6322-4764-4EF6-B126-B247862F7E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5618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6687C3DF-5470-4B52-B48A-0279825D64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3610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BBB1E75F-1FAB-4B39-A40F-AACE93D557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9228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直線コネクタ 523">
              <a:extLst>
                <a:ext uri="{FF2B5EF4-FFF2-40B4-BE49-F238E27FC236}">
                  <a16:creationId xmlns:a16="http://schemas.microsoft.com/office/drawing/2014/main" id="{006F404F-758C-4E56-AE0A-84B134F84F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1236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7E4A254-63D9-4E8C-A1DF-83F85AF931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212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13CEAAF2-DB16-47A2-8602-83DC3B9CE9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7220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線コネクタ 526">
              <a:extLst>
                <a:ext uri="{FF2B5EF4-FFF2-40B4-BE49-F238E27FC236}">
                  <a16:creationId xmlns:a16="http://schemas.microsoft.com/office/drawing/2014/main" id="{61C2BF28-0B12-4756-AF6B-3F3FC83B7A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8803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AB6E9B7F-2FC8-4F56-A361-BF1E202304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4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>
              <a:extLst>
                <a:ext uri="{FF2B5EF4-FFF2-40B4-BE49-F238E27FC236}">
                  <a16:creationId xmlns:a16="http://schemas.microsoft.com/office/drawing/2014/main" id="{A4FB7A80-C3E2-4661-8B23-2B30E2FF9B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2819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線コネクタ 529">
              <a:extLst>
                <a:ext uri="{FF2B5EF4-FFF2-40B4-BE49-F238E27FC236}">
                  <a16:creationId xmlns:a16="http://schemas.microsoft.com/office/drawing/2014/main" id="{32DEF486-DA24-443F-9068-E9997AEF52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0811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E9F8692F-D728-45A2-A5A1-ECECB4165F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9248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40AEA1E0-9EC9-4888-9B2E-EAEFB1B6EF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81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直線コネクタ 532">
              <a:extLst>
                <a:ext uri="{FF2B5EF4-FFF2-40B4-BE49-F238E27FC236}">
                  <a16:creationId xmlns:a16="http://schemas.microsoft.com/office/drawing/2014/main" id="{9DF1169D-56AF-4F93-8F70-31EE18CD08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847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7B53D3D4-8F8B-4D14-91DF-BC610F506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646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66E8F669-3200-4D0C-A1D7-C9F4A31FDB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445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B3AECC50-5E85-4CAE-810A-6A33CA3457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3245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16CFE046-731C-40A8-A6B5-8D2D902587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449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B5170AD3-DCDB-4539-88FB-BD4B1E2FD5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2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5A36E7ED-7F29-4A81-A4F2-65DE00CAC9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60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E76E2901-0880-49C3-BF64-7740B617E8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851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9790615D-A54C-402E-BC98-1B8FEB8981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859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BE143016-6CD7-465D-88FE-89148DBAE5C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658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AF988428-5FB2-4015-B911-BE4A4FF925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457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FF2BCA1B-C237-435F-BDF2-D88CC805D1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1256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41D1924A-1C87-4E16-A522-B81D4BD5FA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6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D948975A-E11F-4043-A6D7-009E917D85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855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コネクタ 546">
              <a:extLst>
                <a:ext uri="{FF2B5EF4-FFF2-40B4-BE49-F238E27FC236}">
                  <a16:creationId xmlns:a16="http://schemas.microsoft.com/office/drawing/2014/main" id="{FDB3B4C4-9224-4059-A7E4-D6472A983C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654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385CB7EC-A0FA-45CB-A104-815E91B74B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453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線コネクタ 548">
              <a:extLst>
                <a:ext uri="{FF2B5EF4-FFF2-40B4-BE49-F238E27FC236}">
                  <a16:creationId xmlns:a16="http://schemas.microsoft.com/office/drawing/2014/main" id="{DC575601-F80B-4EF8-A229-7DBEE3D551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5252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線コネクタ 549">
              <a:extLst>
                <a:ext uri="{FF2B5EF4-FFF2-40B4-BE49-F238E27FC236}">
                  <a16:creationId xmlns:a16="http://schemas.microsoft.com/office/drawing/2014/main" id="{87FCDAC8-5F1A-4C54-B591-8BEBF13813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3264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80D42A21-FE5F-45A6-B0FD-45D394339D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41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コネクタ 551">
              <a:extLst>
                <a:ext uri="{FF2B5EF4-FFF2-40B4-BE49-F238E27FC236}">
                  <a16:creationId xmlns:a16="http://schemas.microsoft.com/office/drawing/2014/main" id="{1156CD28-5F9C-40D8-8DD8-39C819EE30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863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コネクタ 552">
              <a:extLst>
                <a:ext uri="{FF2B5EF4-FFF2-40B4-BE49-F238E27FC236}">
                  <a16:creationId xmlns:a16="http://schemas.microsoft.com/office/drawing/2014/main" id="{B190768D-06C8-4D91-A0DA-C51B713F0F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62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1971B578-C7D6-4F78-AB40-B7E0C8A205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461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線コネクタ 554">
              <a:extLst>
                <a:ext uri="{FF2B5EF4-FFF2-40B4-BE49-F238E27FC236}">
                  <a16:creationId xmlns:a16="http://schemas.microsoft.com/office/drawing/2014/main" id="{5C64CA38-1AE4-4981-A02F-332A00AB34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7261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CCC4E3BE-7FFE-4401-AAE0-2274A4E320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650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4B67E25D-92CA-43CC-A22E-D8064FE85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B079BC0A-40A4-4A3B-B9AE-366E0F5CE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97EC56F5-BFAE-4BD0-924C-CC8D518ED0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1237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CEB2C068-6E61-4DF5-8D86-100D2DA59A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229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DA8D5723-70F2-4544-83E9-ECA1D272F7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8437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E1F45247-68EC-4F9A-832F-A35B12ABE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429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87C77E03-3475-42FA-8633-E2C0C5FA84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5638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線コネクタ 563">
              <a:extLst>
                <a:ext uri="{FF2B5EF4-FFF2-40B4-BE49-F238E27FC236}">
                  <a16:creationId xmlns:a16="http://schemas.microsoft.com/office/drawing/2014/main" id="{A54D61E2-C3AF-4115-BB7F-F8671EFB60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3630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116DA33C-C529-4C82-B5AB-CBE5492B9D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72839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BEF59C23-36BE-4DA3-9421-979D81CD80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0831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70A728A0-6D22-475B-AC0B-FA9B21C6F18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コネクタ 567">
              <a:extLst>
                <a:ext uri="{FF2B5EF4-FFF2-40B4-BE49-F238E27FC236}">
                  <a16:creationId xmlns:a16="http://schemas.microsoft.com/office/drawing/2014/main" id="{7D341748-87CE-42EA-AFC4-402FA19F86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BEA00819-A5A6-4601-8127-19A67EC4A7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7241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線コネクタ 569">
              <a:extLst>
                <a:ext uri="{FF2B5EF4-FFF2-40B4-BE49-F238E27FC236}">
                  <a16:creationId xmlns:a16="http://schemas.microsoft.com/office/drawing/2014/main" id="{C00308CC-0519-41A2-89AE-B9C189182BA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233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線コネクタ 570">
              <a:extLst>
                <a:ext uri="{FF2B5EF4-FFF2-40B4-BE49-F238E27FC236}">
                  <a16:creationId xmlns:a16="http://schemas.microsoft.com/office/drawing/2014/main" id="{C38FC52E-DA5D-45A0-9486-0EACE0585B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433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E36A26B0-5902-4672-9B77-D8ED5ECA5C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9634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A5FCA9A8-0E91-4E08-96B9-A5E75A53E9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48274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CE2C27F5-A903-41A4-9FDE-BF104E6A28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6835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393BD23E-4B01-4124-8AA8-09927E37BE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76266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C65CB3C2-436F-4AC3-B7F1-2C075AFC1ED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94442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5D9A9DE5-AA7E-4297-A066-40F5F786B4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8E4FD7BD-552D-42E7-834C-13CEDDA138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3245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コネクタ 578">
              <a:extLst>
                <a:ext uri="{FF2B5EF4-FFF2-40B4-BE49-F238E27FC236}">
                  <a16:creationId xmlns:a16="http://schemas.microsoft.com/office/drawing/2014/main" id="{24306B82-B0B7-4F36-9511-1039CFB5EC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04461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>
              <a:extLst>
                <a:ext uri="{FF2B5EF4-FFF2-40B4-BE49-F238E27FC236}">
                  <a16:creationId xmlns:a16="http://schemas.microsoft.com/office/drawing/2014/main" id="{031A136B-3424-4AD7-8AF4-AE40DB7ED6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7646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D2A12DC5-BD95-436A-A169-6090BA64158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44847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線コネクタ 581">
              <a:extLst>
                <a:ext uri="{FF2B5EF4-FFF2-40B4-BE49-F238E27FC236}">
                  <a16:creationId xmlns:a16="http://schemas.microsoft.com/office/drawing/2014/main" id="{35EE4CBD-34ED-44BD-890A-5FB28799B1B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5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コネクタ 582">
              <a:extLst>
                <a:ext uri="{FF2B5EF4-FFF2-40B4-BE49-F238E27FC236}">
                  <a16:creationId xmlns:a16="http://schemas.microsoft.com/office/drawing/2014/main" id="{939F98D0-15E2-4C43-9524-8DFAE95224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92493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コネクタ 583">
              <a:extLst>
                <a:ext uri="{FF2B5EF4-FFF2-40B4-BE49-F238E27FC236}">
                  <a16:creationId xmlns:a16="http://schemas.microsoft.com/office/drawing/2014/main" id="{B1C1770E-C61E-4C73-ACEC-07D6E353A9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664500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A36AF47F-5D71-4622-9726-63B5089DD0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736508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コネクタ 585">
              <a:extLst>
                <a:ext uri="{FF2B5EF4-FFF2-40B4-BE49-F238E27FC236}">
                  <a16:creationId xmlns:a16="http://schemas.microsoft.com/office/drawing/2014/main" id="{19175680-759C-46CC-B2DE-6DDF67D40D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88437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コネクタ 586">
              <a:extLst>
                <a:ext uri="{FF2B5EF4-FFF2-40B4-BE49-F238E27FC236}">
                  <a16:creationId xmlns:a16="http://schemas.microsoft.com/office/drawing/2014/main" id="{038C49A0-7E45-4551-8BC7-3AF7161085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16429" y="4800602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BCEDA6DA-1D25-4BCA-A1A5-64FD2C80E5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7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コネクタ 588">
              <a:extLst>
                <a:ext uri="{FF2B5EF4-FFF2-40B4-BE49-F238E27FC236}">
                  <a16:creationId xmlns:a16="http://schemas.microsoft.com/office/drawing/2014/main" id="{120FE801-E127-4A52-8B7B-CCBD2CFB74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8669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A84FDD66-563D-4217-B322-6C70709B18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6661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ABB79CED-6882-4FAC-96DF-2E462070D5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4653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CCDF00B5-FC1E-496D-9EFF-C5BF559600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52726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C360DA21-2317-422A-B5B7-ADD2A334B2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18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B526C05A-03EC-471F-8B1C-42021D969F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8710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128E1D93-B973-4562-AD19-9655FA2A95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6702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コネクタ 595">
              <a:extLst>
                <a:ext uri="{FF2B5EF4-FFF2-40B4-BE49-F238E27FC236}">
                  <a16:creationId xmlns:a16="http://schemas.microsoft.com/office/drawing/2014/main" id="{485930CF-E57D-4DF3-936B-4A53C6E13D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4694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BCD835DF-D1CF-4E94-8086-E02B34EB45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9268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コネクタ 597">
              <a:extLst>
                <a:ext uri="{FF2B5EF4-FFF2-40B4-BE49-F238E27FC236}">
                  <a16:creationId xmlns:a16="http://schemas.microsoft.com/office/drawing/2014/main" id="{6C3F200B-EE5A-4ACB-8B65-9F6A3D0ADC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4733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DAD7BA0F-963F-4B75-A2B9-ABE23112A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75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838E477F-5A51-438D-A832-2AF823FFC7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083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コネクタ 600">
              <a:extLst>
                <a:ext uri="{FF2B5EF4-FFF2-40B4-BE49-F238E27FC236}">
                  <a16:creationId xmlns:a16="http://schemas.microsoft.com/office/drawing/2014/main" id="{FA7977BB-53F7-471B-9DCE-D7135A64A8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68749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コネクタ 601">
              <a:extLst>
                <a:ext uri="{FF2B5EF4-FFF2-40B4-BE49-F238E27FC236}">
                  <a16:creationId xmlns:a16="http://schemas.microsoft.com/office/drawing/2014/main" id="{39F24AFD-46CB-46CD-A7A6-800CF16156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8829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40054DCB-8785-40A2-8A6B-6A1A7499C6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6821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コネクタ 603">
              <a:extLst>
                <a:ext uri="{FF2B5EF4-FFF2-40B4-BE49-F238E27FC236}">
                  <a16:creationId xmlns:a16="http://schemas.microsoft.com/office/drawing/2014/main" id="{0532D69B-9388-4804-A111-A846B51F88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144813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線コネクタ 604">
              <a:extLst>
                <a:ext uri="{FF2B5EF4-FFF2-40B4-BE49-F238E27FC236}">
                  <a16:creationId xmlns:a16="http://schemas.microsoft.com/office/drawing/2014/main" id="{5A1E8B4D-91DA-4524-9C31-BF995DEC52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72805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FC86D850-36DC-4786-8564-E114ACAD5B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0079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B8F01908-B39B-4675-A299-DAA0EFB248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928789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693894C7-A1B6-4F87-A81B-4838C10794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56782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C21174C6-0A65-4EFD-BD65-1E0778963F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84774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B1490496-F913-4B12-8993-06F55F832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12766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ABBFE0C2-CD10-4566-B602-17A3FAA967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92886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C1B36808-057F-422B-A2FD-E02AA856DC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20878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線コネクタ 612">
              <a:extLst>
                <a:ext uri="{FF2B5EF4-FFF2-40B4-BE49-F238E27FC236}">
                  <a16:creationId xmlns:a16="http://schemas.microsoft.com/office/drawing/2014/main" id="{D4F7DFBB-EE52-4F71-B209-71FF836805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48870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線コネクタ 613">
              <a:extLst>
                <a:ext uri="{FF2B5EF4-FFF2-40B4-BE49-F238E27FC236}">
                  <a16:creationId xmlns:a16="http://schemas.microsoft.com/office/drawing/2014/main" id="{74B6A8E3-BC66-4968-8D7B-D046103AF0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76862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5BB0C968-ADB1-4A2D-9199-4F4E33B025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04854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コネクタ 615">
              <a:extLst>
                <a:ext uri="{FF2B5EF4-FFF2-40B4-BE49-F238E27FC236}">
                  <a16:creationId xmlns:a16="http://schemas.microsoft.com/office/drawing/2014/main" id="{01658BF2-FFDD-4141-883A-F39E8FAF92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32847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コネクタ 616">
              <a:extLst>
                <a:ext uri="{FF2B5EF4-FFF2-40B4-BE49-F238E27FC236}">
                  <a16:creationId xmlns:a16="http://schemas.microsoft.com/office/drawing/2014/main" id="{FC0C8206-93ED-4F75-9567-D21435B0D4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96741" y="4800604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D1D0B67A-7397-441A-B6A6-F15C7EBFE6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34525" y="4800606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コネクタ 618">
              <a:extLst>
                <a:ext uri="{FF2B5EF4-FFF2-40B4-BE49-F238E27FC236}">
                  <a16:creationId xmlns:a16="http://schemas.microsoft.com/office/drawing/2014/main" id="{B9ED6D9D-0E35-4B0D-A39B-CC60A53EF8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62517" y="4800606"/>
              <a:ext cx="960120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4172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1981C9-16B5-4849-95CB-16138955596B}"/>
              </a:ext>
            </a:extLst>
          </p:cNvPr>
          <p:cNvGrpSpPr/>
          <p:nvPr/>
        </p:nvGrpSpPr>
        <p:grpSpPr>
          <a:xfrm>
            <a:off x="0" y="0"/>
            <a:ext cx="12801600" cy="9601200"/>
            <a:chOff x="0" y="0"/>
            <a:chExt cx="12801600" cy="96012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B98637A8-B2AD-4887-9DCF-B2BDC6EA18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89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35018593-1F30-4141-A943-D943E40BDA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88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240C6B20-4D29-4E87-B9F8-612F220BA9E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89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C20F61D7-DC04-40AD-9921-6074C76999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8819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E65167A3-CA64-4E04-A236-37625973A1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230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918F8D22-44FB-4208-8576-4BBBBB9E01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238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15455C6-3810-4713-A737-C78FBEC77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234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07E1BE81-C301-418A-9C69-338CDAA5C9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2260"/>
              <a:ext cx="128016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7A834033-185C-4F42-B384-D0DE71AB93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30732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02EA6B52-9078-450B-8966-CF56917A23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A0D03CC7-DAB7-4D81-BC4A-E52F94C860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B1D2B624-A914-43ED-92C3-15B117DB5E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70DD4D5F-B3A2-419D-A0FC-506932D86C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1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56DB758A-0B76-4A25-8846-79E1D4D114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1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9148E32B-FA71-49A9-BBE1-784F0F7BF2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1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53DEE800-78EA-474A-8C1F-8EE65C9AFC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1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B1565DD5-423E-4560-9C81-F8132CDAF6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70692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23492FD4-7B64-45C6-814D-4E84F66198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F3C04529-5389-4855-82C6-D3DB9F6C13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8B28247D-9F26-4E8E-BA42-E6259D435A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80A6A701-3905-49C4-904C-DD0EC8DE88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FC6C0E24-BB3B-434E-B7FF-E2423675A8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98EB949F-AD3F-47E0-B722-3258B82B49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6B6ECAD7-F9BE-404A-B433-7202B8F053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0875BBD7-0DD5-4F7F-BF5E-5BE89EB8AC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5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AF01C6D2-2E13-47FC-956F-0BBA8A960A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39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1363FF27-2FFF-4687-A91B-4FE2C1CFFC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3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E7100912-B52B-46A3-A865-1E27C69D47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7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DBB5BEF0-5920-401E-8C6D-F3DE930543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1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F89F2F33-FF5D-4BFB-A47B-AD672FC87B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5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0C540F95-26B4-41E6-B436-114910AA0B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59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F5FB8F66-9084-48E7-951C-A8043D1718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39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6968B54-B29C-4D02-9233-E77B82B808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8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5ABB99D5-A8D3-48B9-870F-189045170F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2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832F0D54-D37F-40D0-856C-41BC174D64A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50611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C5B4A121-7C3A-4D79-B4E4-395D3EB369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0651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078A0586-678D-4BB6-B051-5C9ABD7AE7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コネクタ 344">
              <a:extLst>
                <a:ext uri="{FF2B5EF4-FFF2-40B4-BE49-F238E27FC236}">
                  <a16:creationId xmlns:a16="http://schemas.microsoft.com/office/drawing/2014/main" id="{21CEF1DB-BB4C-4094-A847-769B2A38AE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16BDE93E-C92B-49B3-8928-77E53F34E5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E1975C90-2A5F-4A33-A8BF-22203A08F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070F9042-46B3-4A26-8A3A-C60CD09D23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F6A2ADAE-7A5C-4E65-AB10-15B13E7AD4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48426773-B4F4-49EE-8351-1AF6EA82B0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0" y="4800600"/>
              <a:ext cx="9601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9227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28B4B69-2E2D-45E3-88EE-168714F984EB}"/>
              </a:ext>
            </a:extLst>
          </p:cNvPr>
          <p:cNvGrpSpPr/>
          <p:nvPr/>
        </p:nvGrpSpPr>
        <p:grpSpPr>
          <a:xfrm>
            <a:off x="0" y="0"/>
            <a:ext cx="12801600" cy="9601200"/>
            <a:chOff x="0" y="0"/>
            <a:chExt cx="12801600" cy="96012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99E7473-A94A-4165-B542-B3475CB407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1236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5CDA813-686E-4F8C-A8D1-5F773629BD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9228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4988071-2003-4509-8185-5E6F408C5C0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5252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7342DFDB-7F46-4466-AE13-19F8F07ADC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3244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DE04BD7-459B-4CA1-928A-82C3621AA6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9268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B9985E6-5620-4DB5-8519-201076AB0F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7260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51039B0-E8EC-4E0E-94DA-7C79FA288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03284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50A373A-11C6-49E5-B2DE-0A88B8A456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276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75B2BE4-6572-4065-833C-9DF88ED422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75292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A26D7BB-6B9E-49D9-9060-7F7EB2C6BD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437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DA6A059-E683-402E-86E3-096AF84224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429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8111879-B6D1-484D-B5E1-14E069EC1B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453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E6BDA3E-1FBF-4D0D-BF32-A73FD2AB43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445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8763C62-E772-4ED9-B912-747DEA5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469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8D843C2-66D3-46B3-A32D-1B33E1DEA0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461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DFD2B75-1D59-490E-A966-2B9860A4F5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0485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DFA5CCB-8B9A-47E9-BA24-2B67620D62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477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A4A5616-13A5-4F18-80D5-14B3F5D19E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2493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F5E4C0C-4F03-41D0-BA59-6375EF6F2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638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C968D1A-B9AD-4D30-A1C0-1E05087257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630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C66C41F-A7F4-47E5-9403-6365ECE2CB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654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5CD520A-AFD2-4CFA-B72C-C3F4360C6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646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C98FCD8-01E3-4617-8DBF-8412AD6F5E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670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6BA4776-4B12-4717-BA92-5D65D90C646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662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1A1BAB3-7FDB-4A0C-A97A-80CFAAE908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7686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137116-35A4-4196-91BD-8F3974AA15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678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04A262D-71E3-48C1-B22A-721F50D7AC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89694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937F7FF-22C1-4013-AA1E-F237883196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839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3DFC46A-ACBB-46B1-9EB6-20285179B3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831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3A5297C1-44AC-46C0-8720-F655B11FC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855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4386427-0670-49E2-A5B9-99A223E78D3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847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355CF581-4BB0-406F-A91D-BF4E8511000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871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11E3ED8-B99A-4436-BF5B-505D7DB94F5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863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12D1BA6-0E05-497D-B5E5-501EE88D5A7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4887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6577591-4E48-4008-8018-726660B71D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879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702B0A2-3C22-4861-840E-10226D2493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96895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2B368BD-D8A2-4E69-9826-3661E0B047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0040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E73A21E-7D8A-452C-A94A-3116C2D4EA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8032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68714E0-43B8-4E75-91AD-AFAAA19DC4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4056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A304E150-5BAD-40A5-B149-0BEBD76805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2048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E5CA8065-2A68-4CF6-B183-801AF1F84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8072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660034E-1ED4-46C7-BCA1-F7A274A5C7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6064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A0DFF461-7FC5-4C21-AB76-0EED0F8FA5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2088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1E41314-6061-4B59-87E6-CC30F02263F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0080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5EF29FF-5460-4959-AFBD-DCF41A3769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04096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7DE8180-9590-4554-8760-9DFC04C628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7240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2CA5D55-57F5-4EFC-9BD6-03075F86D7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5232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7A6F702-9140-4081-94D6-350647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256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9FF2B9D-7D70-43E7-92F4-05DE270DD7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9248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B592F36-4916-4D72-B5D2-794ED9E97A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5272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87E6C6-77AF-4ADE-9A56-55D2080986A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3264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58B0B3A9-2809-4CAC-A372-0EFED1ECCD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39288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15AAD4C-664F-4EFC-AD6B-4819ECA9F7D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7280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45EF8364-D08B-4151-9500-7CEB9BC196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1296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3EA1068-C6E8-44B8-A02B-AB0D560C2B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441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3611CD05-CE0C-4758-8049-1B665C9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433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1F295B0-346A-42ED-B9EF-ADBC6C54F3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457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C0D67A-A4B6-4D8D-9D8D-A434AF97AF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449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FB75444-8518-4908-9113-D78C1F4B874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473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0CDA3225-BDD3-4529-BD83-D0B7697F19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465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C16A652-C0A6-4809-BA83-EB41133046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46489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89586-9175-40F5-A509-62C8FF5C3E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481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383BCFF-A326-4BE0-861B-F9CE43F35B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18497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FC5CF08-72F4-453D-994E-D2E8C9C1F0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642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B539E2-7E65-4830-9313-71EA087091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634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AE899867-EEAA-43B4-BB22-82FE1E512F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658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BD4A3DB-299E-4B6A-A819-546552388D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650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41FEE68-D5DA-4B68-9F16-E820B06D2F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674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AE80C956-FE7E-4B4C-AE62-7C7E92F459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666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9EC6DE9B-693B-4D98-992F-DBCD1924AEC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53690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AA56629-29B0-4FBF-8DD7-41BF99407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682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6F656ED8-42B0-480D-9181-07BE6C0D59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843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5C1A492-4B3D-495E-AAB5-7E4AFBEE6A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835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03D42078-476B-480C-811A-E234430A9B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859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6A9CF1D-1321-4536-B959-B1F9892C2D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851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8BC60D8-17F0-411D-8503-00FB5FF6A27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875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72F7EA6-4CB5-449F-B480-E05CBDD315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867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3C1D2CCC-B1AB-45C2-8820-F123C76E71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0891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FEA0F37-5E3D-45F1-A2E8-B071E34E7B5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8883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C6A92FFE-4FDC-44A5-B589-F9985689D8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823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C5386F15-5606-4BC8-87C7-D3DF533C7F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60239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5043EEE-861D-4B83-BB3A-46D907B4E8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32247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0F63C488-4C6C-4A70-832E-0ABCE2B8688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425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7798FC6-BD4E-4ED2-94C3-C12F5B9803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626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C3DBD9B7-7B4F-4251-B9D8-1B97C53142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8270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AB20914-DAA6-4C6C-B77C-F020DDD987B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622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B98637A8-B2AD-4887-9DCF-B2BDC6EA188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894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35018593-1F30-4141-A943-D943E40BDA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886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0E4AA6FA-6FCF-4251-94BD-E594597E5E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7094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1AE6735-F4A1-4DD8-8544-D9B24A650B6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086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C84BB8BC-5170-47A8-96D1-DCF1F363A4D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295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C014D5B6-D839-492C-A909-26716FE106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287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F8503B74-88C6-456A-B1A9-34AC03878B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488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0B567F19-9CF5-4955-92DE-8EE56FB58B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689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240C6B20-4D29-4E87-B9F8-612F220BA9E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890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DC222801-69BE-470C-8339-D6234670C5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090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B83F8295-6218-4018-8D7A-D493389F28E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291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93A04F24-7B14-485B-BFCA-4C36C9463D2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492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117C92F5-0B45-48BF-8C54-71B87CDECC8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693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2C9E7DFD-36E5-4A3F-9FA6-23C9BC12F8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81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C20F61D7-DC04-40AD-9921-6074C76999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8819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FB66F6B9-D118-4A9B-B1A0-E6C14D2D0E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0827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19E03924-ABC8-48FE-AEEE-FB955C506E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283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29D00F46-3EB1-4587-90BD-8671B83412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84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6DAAB3D6-E172-47D7-BF03-66C0A9C630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6850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E65167A3-CA64-4E04-A236-37625973A1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76230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918F8D22-44FB-4208-8576-4BBBBB9E01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8238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90C596EB-AD58-4872-9B61-588017123C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83430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CB7465FA-3B44-47E7-9560-F74D3C1A48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55438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F9658A63-A73D-40BD-AFE4-75058AFE4A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06316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FB79B06B-3EDB-4721-951D-2CD0CBA176F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97832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92653D13-D7F0-46D2-93DB-E02CCADA34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258244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5C3EEA6B-8A55-4140-B39F-BB01CBE2D9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5033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42DE6714-F323-4D5D-80F3-ACC51E44585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30252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F15455C6-3810-4713-A737-C78FBEC77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234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07E1BE81-C301-418A-9C69-338CDAA5C9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2260"/>
              <a:ext cx="128016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E133BF03-765E-4A5A-B716-DEA69513F0C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9434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線コネクタ 528">
              <a:extLst>
                <a:ext uri="{FF2B5EF4-FFF2-40B4-BE49-F238E27FC236}">
                  <a16:creationId xmlns:a16="http://schemas.microsoft.com/office/drawing/2014/main" id="{8E3CDDBB-274B-4D05-9C6F-85EE80C689F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74268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1198E1D8-C982-4374-BFC4-37919DF9915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26635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3BDF954E-9555-4FED-8883-8C3A0132D7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6275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6BF7B927-A507-4107-A2A9-216A27308E3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33836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C6D16D9D-F27F-4CF7-AF57-0BE0F51C1F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18283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AD406E85-226C-4D76-824D-C54495751A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41037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CAC0EDA0-91C2-4CE1-9BD5-C1C1C2EDD2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690291"/>
              <a:ext cx="128016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960966EC-A6DA-476F-AB70-262A310E25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8DA0BA51-8985-4C8D-9079-6FFDB24C78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220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2745DD9F-1EB3-46EA-906C-DDB46C8D9B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421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897AE5EC-386E-4C09-A958-4A2E509011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1622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1A130F03-9C64-467C-A578-AE85A6FC42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8823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16DC9870-07A8-4B69-AFC0-64C05CEA7D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024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6415633F-5E14-4C17-8E8F-1DD29EE2E8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224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A09CB8F8-09E4-494B-8315-3EF4BF7761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425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8F4B9505-C334-408E-B359-A880A74F835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7626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コネクタ 546">
              <a:extLst>
                <a:ext uri="{FF2B5EF4-FFF2-40B4-BE49-F238E27FC236}">
                  <a16:creationId xmlns:a16="http://schemas.microsoft.com/office/drawing/2014/main" id="{0B5F4988-332C-441B-8D32-C873B8C4CB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4827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174B998B-E6C2-49F9-AC20-99B9615EAE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線コネクタ 548">
              <a:extLst>
                <a:ext uri="{FF2B5EF4-FFF2-40B4-BE49-F238E27FC236}">
                  <a16:creationId xmlns:a16="http://schemas.microsoft.com/office/drawing/2014/main" id="{7BD7090E-9679-4ADF-9F91-4EBE06F8A8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212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線コネクタ 549">
              <a:extLst>
                <a:ext uri="{FF2B5EF4-FFF2-40B4-BE49-F238E27FC236}">
                  <a16:creationId xmlns:a16="http://schemas.microsoft.com/office/drawing/2014/main" id="{E3DF03D1-5C4E-460F-8D5E-1190D86B17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413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4FC59A91-59CC-4969-ADC0-2AD72CED55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9614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コネクタ 551">
              <a:extLst>
                <a:ext uri="{FF2B5EF4-FFF2-40B4-BE49-F238E27FC236}">
                  <a16:creationId xmlns:a16="http://schemas.microsoft.com/office/drawing/2014/main" id="{B869EA8A-EAC5-4FCB-8280-93BDC3ADDB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6815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コネクタ 552">
              <a:extLst>
                <a:ext uri="{FF2B5EF4-FFF2-40B4-BE49-F238E27FC236}">
                  <a16:creationId xmlns:a16="http://schemas.microsoft.com/office/drawing/2014/main" id="{569B3F3D-F69C-483C-A5C1-DA8E874474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016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7C681000-39C4-4388-B24E-E9CB4F78F5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216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線コネクタ 554">
              <a:extLst>
                <a:ext uri="{FF2B5EF4-FFF2-40B4-BE49-F238E27FC236}">
                  <a16:creationId xmlns:a16="http://schemas.microsoft.com/office/drawing/2014/main" id="{9A2AEAFE-8379-4098-994D-E5DF780499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417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CD1B43E4-3A5A-402D-913D-2B236606A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5618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F4E3D145-EC80-4FE9-95F5-C633045051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2819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01A81DF1-1760-45CA-A54D-7F44602BC3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ADE06FC4-FD04-4DB7-86B2-C73E1BA1B0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204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B94F6A8B-C2FA-4C68-9731-D16F2D2FC9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405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1220C54A-FB51-4027-A666-ECBFED5914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7606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FAB72405-ECFD-4E87-9984-34B52A3F5DF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4807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9C02AC57-ECBE-4447-81FD-D90655A434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008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線コネクタ 563">
              <a:extLst>
                <a:ext uri="{FF2B5EF4-FFF2-40B4-BE49-F238E27FC236}">
                  <a16:creationId xmlns:a16="http://schemas.microsoft.com/office/drawing/2014/main" id="{9C74BE82-02C0-4287-A2AC-A61A0AA066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208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59DEB763-734F-4BE7-931B-4CE62617F7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409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0CB86175-4AF6-4868-9E32-3403505227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3610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FBCBAC6E-5AD3-4316-8216-DAA7B27D72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0811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コネクタ 567">
              <a:extLst>
                <a:ext uri="{FF2B5EF4-FFF2-40B4-BE49-F238E27FC236}">
                  <a16:creationId xmlns:a16="http://schemas.microsoft.com/office/drawing/2014/main" id="{F2485811-009A-4709-BE42-F2F14B9D93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7765234A-9768-4AA3-A6FA-8BB2F0FDDD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3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線コネクタ 569">
              <a:extLst>
                <a:ext uri="{FF2B5EF4-FFF2-40B4-BE49-F238E27FC236}">
                  <a16:creationId xmlns:a16="http://schemas.microsoft.com/office/drawing/2014/main" id="{420AD0F9-4DFC-499E-A801-DC6AEC5FD2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2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線コネクタ 570">
              <a:extLst>
                <a:ext uri="{FF2B5EF4-FFF2-40B4-BE49-F238E27FC236}">
                  <a16:creationId xmlns:a16="http://schemas.microsoft.com/office/drawing/2014/main" id="{8ABABC43-82FD-49B9-B69E-8E5AB038B9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598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8B19B235-9DC5-4559-8C86-439CB4DF0E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799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091EED75-22BF-4DD7-885B-22350FD06F7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0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00BF8000-3CEE-4B91-813B-D48549D63D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0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7BC80E04-5174-4337-88AF-89E1BE506E4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1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5DD569F8-0B34-4F70-A162-149023D831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2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A0E5308E-346A-4AF3-847D-3215B99C51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8803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6859A62B-5DB5-4A5E-BD13-16F59AB54F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コネクタ 578">
              <a:extLst>
                <a:ext uri="{FF2B5EF4-FFF2-40B4-BE49-F238E27FC236}">
                  <a16:creationId xmlns:a16="http://schemas.microsoft.com/office/drawing/2014/main" id="{A9F3FBD7-9C7E-44BD-9ACE-AF126D948A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811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コネクタ 579">
              <a:extLst>
                <a:ext uri="{FF2B5EF4-FFF2-40B4-BE49-F238E27FC236}">
                  <a16:creationId xmlns:a16="http://schemas.microsoft.com/office/drawing/2014/main" id="{C95C85D3-8737-4C60-9C8C-B54C253642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10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E979D690-B4AE-4451-94F6-CAFEEFD33D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9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線コネクタ 581">
              <a:extLst>
                <a:ext uri="{FF2B5EF4-FFF2-40B4-BE49-F238E27FC236}">
                  <a16:creationId xmlns:a16="http://schemas.microsoft.com/office/drawing/2014/main" id="{2610B516-0C1C-4685-9498-71BAF5FBFC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8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コネクタ 582">
              <a:extLst>
                <a:ext uri="{FF2B5EF4-FFF2-40B4-BE49-F238E27FC236}">
                  <a16:creationId xmlns:a16="http://schemas.microsoft.com/office/drawing/2014/main" id="{C8700F10-1752-421B-B4F8-63293A2530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8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コネクタ 583">
              <a:extLst>
                <a:ext uri="{FF2B5EF4-FFF2-40B4-BE49-F238E27FC236}">
                  <a16:creationId xmlns:a16="http://schemas.microsoft.com/office/drawing/2014/main" id="{DD1B537D-CC00-452A-838C-69F942E1A5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7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59C2A5E1-0E60-4B00-845F-71C5003534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6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コネクタ 585">
              <a:extLst>
                <a:ext uri="{FF2B5EF4-FFF2-40B4-BE49-F238E27FC236}">
                  <a16:creationId xmlns:a16="http://schemas.microsoft.com/office/drawing/2014/main" id="{BA3A076A-D273-472B-A9C9-8478BA7AE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5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コネクタ 586">
              <a:extLst>
                <a:ext uri="{FF2B5EF4-FFF2-40B4-BE49-F238E27FC236}">
                  <a16:creationId xmlns:a16="http://schemas.microsoft.com/office/drawing/2014/main" id="{D182873F-110D-42C9-9AD6-0114B3D619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4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11AC8DC8-5E5F-403E-A463-EFFE2CB730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コネクタ 588">
              <a:extLst>
                <a:ext uri="{FF2B5EF4-FFF2-40B4-BE49-F238E27FC236}">
                  <a16:creationId xmlns:a16="http://schemas.microsoft.com/office/drawing/2014/main" id="{E3FDD915-38EF-4E41-B557-64F744C612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819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E0731F01-BAF9-4523-BBC3-CB3DECE896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618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BBAB4B71-73D5-4962-B6A3-AEE41EA746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8417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CC0E67FB-E49D-484C-AA4A-50AF94B00C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1216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FC7DDCEC-CAE8-4315-90AF-9BA0974304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016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D8FB0902-8784-4BBA-AC8B-293E662313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815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2AA6A0BB-3970-4C2F-A594-B7D2D56418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614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コネクタ 595">
              <a:extLst>
                <a:ext uri="{FF2B5EF4-FFF2-40B4-BE49-F238E27FC236}">
                  <a16:creationId xmlns:a16="http://schemas.microsoft.com/office/drawing/2014/main" id="{A16BBBB9-9DDE-4551-82DA-45D97EB943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2413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768F66EF-2168-48C1-A347-8036E6079BE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212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コネクタ 597">
              <a:extLst>
                <a:ext uri="{FF2B5EF4-FFF2-40B4-BE49-F238E27FC236}">
                  <a16:creationId xmlns:a16="http://schemas.microsoft.com/office/drawing/2014/main" id="{00D8AD02-03DB-4FE4-BE87-1E74B6798D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E9A9F2B3-21F2-4EE3-93D4-B892D2586F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827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9EC32C85-245E-41D6-B1A2-E5E263FB12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626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コネクタ 600">
              <a:extLst>
                <a:ext uri="{FF2B5EF4-FFF2-40B4-BE49-F238E27FC236}">
                  <a16:creationId xmlns:a16="http://schemas.microsoft.com/office/drawing/2014/main" id="{EA8F5D78-0F70-475C-AD67-9DB26BFA49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425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コネクタ 601">
              <a:extLst>
                <a:ext uri="{FF2B5EF4-FFF2-40B4-BE49-F238E27FC236}">
                  <a16:creationId xmlns:a16="http://schemas.microsoft.com/office/drawing/2014/main" id="{24AA468B-8120-4183-84C7-CB8CA5CD6A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3224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E9255E9E-EB9F-4FE4-ABAB-A5D9D3231AE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6024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コネクタ 603">
              <a:extLst>
                <a:ext uri="{FF2B5EF4-FFF2-40B4-BE49-F238E27FC236}">
                  <a16:creationId xmlns:a16="http://schemas.microsoft.com/office/drawing/2014/main" id="{97C4C589-C84C-4283-B024-B58229A1DA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823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線コネクタ 604">
              <a:extLst>
                <a:ext uri="{FF2B5EF4-FFF2-40B4-BE49-F238E27FC236}">
                  <a16:creationId xmlns:a16="http://schemas.microsoft.com/office/drawing/2014/main" id="{E8675A46-78C1-4836-8EF3-23662B2C4A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622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A53B94EC-DC79-4EE8-A2F7-05462E6C4A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421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ABE1DAAD-D55C-4EE3-A2B5-CBD92DAA2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7220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2FA4752B-A9C1-402C-8D8A-EC67A4697B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24C39832-B254-4F08-9836-CC522581D9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835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D77D30E6-184F-4B00-8525-FCF16BA9B17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634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03FF333D-A306-4647-97BE-C1306FB1BB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433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101B7017-5E7D-4638-A374-7A1C91D744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5232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線コネクタ 612">
              <a:extLst>
                <a:ext uri="{FF2B5EF4-FFF2-40B4-BE49-F238E27FC236}">
                  <a16:creationId xmlns:a16="http://schemas.microsoft.com/office/drawing/2014/main" id="{19722C6A-237A-4539-9CA2-A6ECDB093E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8032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線コネクタ 613">
              <a:extLst>
                <a:ext uri="{FF2B5EF4-FFF2-40B4-BE49-F238E27FC236}">
                  <a16:creationId xmlns:a16="http://schemas.microsoft.com/office/drawing/2014/main" id="{E5C3E803-977E-4111-A1E6-EC06577AC1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831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0291C00E-4C6E-4658-93C1-04897CCA76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630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コネクタ 615">
              <a:extLst>
                <a:ext uri="{FF2B5EF4-FFF2-40B4-BE49-F238E27FC236}">
                  <a16:creationId xmlns:a16="http://schemas.microsoft.com/office/drawing/2014/main" id="{816575D4-2A16-40B0-AAF9-CC07DB9AEF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429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コネクタ 616">
              <a:extLst>
                <a:ext uri="{FF2B5EF4-FFF2-40B4-BE49-F238E27FC236}">
                  <a16:creationId xmlns:a16="http://schemas.microsoft.com/office/drawing/2014/main" id="{412B3743-BE1E-49FB-ABDB-AA28E59766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9228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D4E70330-7CF3-480D-8B2A-F6C762042C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5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コネクタ 618">
              <a:extLst>
                <a:ext uri="{FF2B5EF4-FFF2-40B4-BE49-F238E27FC236}">
                  <a16:creationId xmlns:a16="http://schemas.microsoft.com/office/drawing/2014/main" id="{C18F1B95-D56D-43C0-BFDF-DB5D396824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843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線コネクタ 619">
              <a:extLst>
                <a:ext uri="{FF2B5EF4-FFF2-40B4-BE49-F238E27FC236}">
                  <a16:creationId xmlns:a16="http://schemas.microsoft.com/office/drawing/2014/main" id="{D4555ED0-67C5-4D3A-8487-716B5783F0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642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線コネクタ 620">
              <a:extLst>
                <a:ext uri="{FF2B5EF4-FFF2-40B4-BE49-F238E27FC236}">
                  <a16:creationId xmlns:a16="http://schemas.microsoft.com/office/drawing/2014/main" id="{5C6125F8-59D4-4346-9308-0F79E5205A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441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線コネクタ 621">
              <a:extLst>
                <a:ext uri="{FF2B5EF4-FFF2-40B4-BE49-F238E27FC236}">
                  <a16:creationId xmlns:a16="http://schemas.microsoft.com/office/drawing/2014/main" id="{64525564-0BB5-45A2-A8E1-9410A08616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7240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直線コネクタ 622">
              <a:extLst>
                <a:ext uri="{FF2B5EF4-FFF2-40B4-BE49-F238E27FC236}">
                  <a16:creationId xmlns:a16="http://schemas.microsoft.com/office/drawing/2014/main" id="{56B8CD6A-583A-4D8D-A657-6C93917559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039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線コネクタ 623">
              <a:extLst>
                <a:ext uri="{FF2B5EF4-FFF2-40B4-BE49-F238E27FC236}">
                  <a16:creationId xmlns:a16="http://schemas.microsoft.com/office/drawing/2014/main" id="{077E56B3-1F01-4344-9760-38F825A104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839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線コネクタ 624">
              <a:extLst>
                <a:ext uri="{FF2B5EF4-FFF2-40B4-BE49-F238E27FC236}">
                  <a16:creationId xmlns:a16="http://schemas.microsoft.com/office/drawing/2014/main" id="{58A48A04-8990-4DE4-B3D6-836392E4A1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638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線コネクタ 625">
              <a:extLst>
                <a:ext uri="{FF2B5EF4-FFF2-40B4-BE49-F238E27FC236}">
                  <a16:creationId xmlns:a16="http://schemas.microsoft.com/office/drawing/2014/main" id="{D40D7AA5-2EA9-4E39-8A74-451D7F2CE3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437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線コネクタ 626">
              <a:extLst>
                <a:ext uri="{FF2B5EF4-FFF2-40B4-BE49-F238E27FC236}">
                  <a16:creationId xmlns:a16="http://schemas.microsoft.com/office/drawing/2014/main" id="{DF3608B7-69C6-4B6F-93E4-CD9DCE9873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1236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線コネクタ 627">
              <a:extLst>
                <a:ext uri="{FF2B5EF4-FFF2-40B4-BE49-F238E27FC236}">
                  <a16:creationId xmlns:a16="http://schemas.microsoft.com/office/drawing/2014/main" id="{037B1E54-1C73-470C-9D6B-B03CB8AE10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3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線コネクタ 628">
              <a:extLst>
                <a:ext uri="{FF2B5EF4-FFF2-40B4-BE49-F238E27FC236}">
                  <a16:creationId xmlns:a16="http://schemas.microsoft.com/office/drawing/2014/main" id="{C60C8773-2404-4D23-A03B-05B7914BDD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851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線コネクタ 629">
              <a:extLst>
                <a:ext uri="{FF2B5EF4-FFF2-40B4-BE49-F238E27FC236}">
                  <a16:creationId xmlns:a16="http://schemas.microsoft.com/office/drawing/2014/main" id="{1A869C7F-0207-4972-A566-93DA345818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650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線コネクタ 630">
              <a:extLst>
                <a:ext uri="{FF2B5EF4-FFF2-40B4-BE49-F238E27FC236}">
                  <a16:creationId xmlns:a16="http://schemas.microsoft.com/office/drawing/2014/main" id="{1E2606E4-02F5-4498-AF72-1AF2429657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449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線コネクタ 631">
              <a:extLst>
                <a:ext uri="{FF2B5EF4-FFF2-40B4-BE49-F238E27FC236}">
                  <a16:creationId xmlns:a16="http://schemas.microsoft.com/office/drawing/2014/main" id="{C953E864-7893-4545-932E-5709ED6F60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9248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線コネクタ 632">
              <a:extLst>
                <a:ext uri="{FF2B5EF4-FFF2-40B4-BE49-F238E27FC236}">
                  <a16:creationId xmlns:a16="http://schemas.microsoft.com/office/drawing/2014/main" id="{F4ECE634-40CC-461A-B279-4E5024CA34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2047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線コネクタ 633">
              <a:extLst>
                <a:ext uri="{FF2B5EF4-FFF2-40B4-BE49-F238E27FC236}">
                  <a16:creationId xmlns:a16="http://schemas.microsoft.com/office/drawing/2014/main" id="{CA2F0A78-358F-4428-840A-8E5450DB51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847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線コネクタ 634">
              <a:extLst>
                <a:ext uri="{FF2B5EF4-FFF2-40B4-BE49-F238E27FC236}">
                  <a16:creationId xmlns:a16="http://schemas.microsoft.com/office/drawing/2014/main" id="{FCC5C795-1BEB-4612-8416-626102FD2F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646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線コネクタ 635">
              <a:extLst>
                <a:ext uri="{FF2B5EF4-FFF2-40B4-BE49-F238E27FC236}">
                  <a16:creationId xmlns:a16="http://schemas.microsoft.com/office/drawing/2014/main" id="{EC31140B-F544-4D7E-9619-CD459BA0D95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445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線コネクタ 636">
              <a:extLst>
                <a:ext uri="{FF2B5EF4-FFF2-40B4-BE49-F238E27FC236}">
                  <a16:creationId xmlns:a16="http://schemas.microsoft.com/office/drawing/2014/main" id="{2101B3F0-0E65-4C5D-8DB0-69AD6A1BE1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3244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線コネクタ 637">
              <a:extLst>
                <a:ext uri="{FF2B5EF4-FFF2-40B4-BE49-F238E27FC236}">
                  <a16:creationId xmlns:a16="http://schemas.microsoft.com/office/drawing/2014/main" id="{6A6A6C9A-CDC2-498C-B4DD-906887495B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1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線コネクタ 638">
              <a:extLst>
                <a:ext uri="{FF2B5EF4-FFF2-40B4-BE49-F238E27FC236}">
                  <a16:creationId xmlns:a16="http://schemas.microsoft.com/office/drawing/2014/main" id="{6C819F2B-D733-4EAA-937E-6F8C075610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859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線コネクタ 639">
              <a:extLst>
                <a:ext uri="{FF2B5EF4-FFF2-40B4-BE49-F238E27FC236}">
                  <a16:creationId xmlns:a16="http://schemas.microsoft.com/office/drawing/2014/main" id="{5F18CB19-BCD9-4F37-85AB-029BF7A46CA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658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線コネクタ 640">
              <a:extLst>
                <a:ext uri="{FF2B5EF4-FFF2-40B4-BE49-F238E27FC236}">
                  <a16:creationId xmlns:a16="http://schemas.microsoft.com/office/drawing/2014/main" id="{66785571-7E0C-4FBB-9126-DBD56057E1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457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線コネクタ 641">
              <a:extLst>
                <a:ext uri="{FF2B5EF4-FFF2-40B4-BE49-F238E27FC236}">
                  <a16:creationId xmlns:a16="http://schemas.microsoft.com/office/drawing/2014/main" id="{BA580374-EAD5-4B9C-8529-34CED845F1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1256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線コネクタ 642">
              <a:extLst>
                <a:ext uri="{FF2B5EF4-FFF2-40B4-BE49-F238E27FC236}">
                  <a16:creationId xmlns:a16="http://schemas.microsoft.com/office/drawing/2014/main" id="{2335635F-4737-4FA2-9947-42D50D4F39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4055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線コネクタ 643">
              <a:extLst>
                <a:ext uri="{FF2B5EF4-FFF2-40B4-BE49-F238E27FC236}">
                  <a16:creationId xmlns:a16="http://schemas.microsoft.com/office/drawing/2014/main" id="{9C2D1D6B-46F4-4D49-99C1-B11E5ED29C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855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線コネクタ 644">
              <a:extLst>
                <a:ext uri="{FF2B5EF4-FFF2-40B4-BE49-F238E27FC236}">
                  <a16:creationId xmlns:a16="http://schemas.microsoft.com/office/drawing/2014/main" id="{76371ECA-AA86-4385-9BB9-54EBB3D163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654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直線コネクタ 645">
              <a:extLst>
                <a:ext uri="{FF2B5EF4-FFF2-40B4-BE49-F238E27FC236}">
                  <a16:creationId xmlns:a16="http://schemas.microsoft.com/office/drawing/2014/main" id="{42DA7581-D4B2-45DA-8246-ABB5C7F9B0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453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線コネクタ 646">
              <a:extLst>
                <a:ext uri="{FF2B5EF4-FFF2-40B4-BE49-F238E27FC236}">
                  <a16:creationId xmlns:a16="http://schemas.microsoft.com/office/drawing/2014/main" id="{E1F95F3C-3CAE-40A0-A8A7-C13550F16F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5252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線コネクタ 647">
              <a:extLst>
                <a:ext uri="{FF2B5EF4-FFF2-40B4-BE49-F238E27FC236}">
                  <a16:creationId xmlns:a16="http://schemas.microsoft.com/office/drawing/2014/main" id="{1008BB22-AFBC-4EA0-9941-092807FB14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59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線コネクタ 648">
              <a:extLst>
                <a:ext uri="{FF2B5EF4-FFF2-40B4-BE49-F238E27FC236}">
                  <a16:creationId xmlns:a16="http://schemas.microsoft.com/office/drawing/2014/main" id="{AB0FD863-29DF-4D07-B5AD-C4A397DF7B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867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線コネクタ 649">
              <a:extLst>
                <a:ext uri="{FF2B5EF4-FFF2-40B4-BE49-F238E27FC236}">
                  <a16:creationId xmlns:a16="http://schemas.microsoft.com/office/drawing/2014/main" id="{BF2CFBC3-8C7C-4714-B3DC-01D6EE1AF0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666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線コネクタ 650">
              <a:extLst>
                <a:ext uri="{FF2B5EF4-FFF2-40B4-BE49-F238E27FC236}">
                  <a16:creationId xmlns:a16="http://schemas.microsoft.com/office/drawing/2014/main" id="{F1750058-789A-4F81-8F52-5B5A2A0A5E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465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線コネクタ 651">
              <a:extLst>
                <a:ext uri="{FF2B5EF4-FFF2-40B4-BE49-F238E27FC236}">
                  <a16:creationId xmlns:a16="http://schemas.microsoft.com/office/drawing/2014/main" id="{907A0B18-1419-4C68-B71E-AD71A7E8CF2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3264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線コネクタ 652">
              <a:extLst>
                <a:ext uri="{FF2B5EF4-FFF2-40B4-BE49-F238E27FC236}">
                  <a16:creationId xmlns:a16="http://schemas.microsoft.com/office/drawing/2014/main" id="{499C6954-DE78-4FA0-93F3-404AD74ABE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60639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線コネクタ 653">
              <a:extLst>
                <a:ext uri="{FF2B5EF4-FFF2-40B4-BE49-F238E27FC236}">
                  <a16:creationId xmlns:a16="http://schemas.microsoft.com/office/drawing/2014/main" id="{E0CCBAF1-44BE-46D8-827E-3447614F7D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863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直線コネクタ 654">
              <a:extLst>
                <a:ext uri="{FF2B5EF4-FFF2-40B4-BE49-F238E27FC236}">
                  <a16:creationId xmlns:a16="http://schemas.microsoft.com/office/drawing/2014/main" id="{5C780F53-DE7F-4C11-B9F0-833B290CD9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62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線コネクタ 655">
              <a:extLst>
                <a:ext uri="{FF2B5EF4-FFF2-40B4-BE49-F238E27FC236}">
                  <a16:creationId xmlns:a16="http://schemas.microsoft.com/office/drawing/2014/main" id="{4FE91951-EC4F-4FCA-9305-46BCEE3896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461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直線コネクタ 656">
              <a:extLst>
                <a:ext uri="{FF2B5EF4-FFF2-40B4-BE49-F238E27FC236}">
                  <a16:creationId xmlns:a16="http://schemas.microsoft.com/office/drawing/2014/main" id="{A371B1A6-CC93-4C2B-8081-3E0C629689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7260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線コネクタ 657">
              <a:extLst>
                <a:ext uri="{FF2B5EF4-FFF2-40B4-BE49-F238E27FC236}">
                  <a16:creationId xmlns:a16="http://schemas.microsoft.com/office/drawing/2014/main" id="{7F6CFD55-1A57-428F-B562-777D25FD03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8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線コネクタ 658">
              <a:extLst>
                <a:ext uri="{FF2B5EF4-FFF2-40B4-BE49-F238E27FC236}">
                  <a16:creationId xmlns:a16="http://schemas.microsoft.com/office/drawing/2014/main" id="{99860B2F-7129-40ED-A14F-AE738F2D4E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9268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線コネクタ 659">
              <a:extLst>
                <a:ext uri="{FF2B5EF4-FFF2-40B4-BE49-F238E27FC236}">
                  <a16:creationId xmlns:a16="http://schemas.microsoft.com/office/drawing/2014/main" id="{18BEB65F-09E9-457F-ADDF-38AE50244A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2290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線コネクタ 660">
              <a:extLst>
                <a:ext uri="{FF2B5EF4-FFF2-40B4-BE49-F238E27FC236}">
                  <a16:creationId xmlns:a16="http://schemas.microsoft.com/office/drawing/2014/main" id="{D31B6157-B4C5-4196-8088-378CBA3A065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429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線コネクタ 661">
              <a:extLst>
                <a:ext uri="{FF2B5EF4-FFF2-40B4-BE49-F238E27FC236}">
                  <a16:creationId xmlns:a16="http://schemas.microsoft.com/office/drawing/2014/main" id="{67292707-31EE-4343-8011-2F6B3E45DE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3630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線コネクタ 662">
              <a:extLst>
                <a:ext uri="{FF2B5EF4-FFF2-40B4-BE49-F238E27FC236}">
                  <a16:creationId xmlns:a16="http://schemas.microsoft.com/office/drawing/2014/main" id="{581E640D-065D-45FF-ADC1-B2F1F753D3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0831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線コネクタ 663">
              <a:extLst>
                <a:ext uri="{FF2B5EF4-FFF2-40B4-BE49-F238E27FC236}">
                  <a16:creationId xmlns:a16="http://schemas.microsoft.com/office/drawing/2014/main" id="{9F4CC453-1345-4D26-8959-A7FC36AE54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0322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線コネクタ 664">
              <a:extLst>
                <a:ext uri="{FF2B5EF4-FFF2-40B4-BE49-F238E27FC236}">
                  <a16:creationId xmlns:a16="http://schemas.microsoft.com/office/drawing/2014/main" id="{D7957E7C-67C1-4DC1-9739-92E9E4CC3E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2330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線コネクタ 665">
              <a:extLst>
                <a:ext uri="{FF2B5EF4-FFF2-40B4-BE49-F238E27FC236}">
                  <a16:creationId xmlns:a16="http://schemas.microsoft.com/office/drawing/2014/main" id="{261F8E30-0FF0-4CBA-AFEB-DB83B5ACF4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433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線コネクタ 666">
              <a:extLst>
                <a:ext uri="{FF2B5EF4-FFF2-40B4-BE49-F238E27FC236}">
                  <a16:creationId xmlns:a16="http://schemas.microsoft.com/office/drawing/2014/main" id="{B3A074C0-B0CC-4000-B85E-1D01194A15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9634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線コネクタ 667">
              <a:extLst>
                <a:ext uri="{FF2B5EF4-FFF2-40B4-BE49-F238E27FC236}">
                  <a16:creationId xmlns:a16="http://schemas.microsoft.com/office/drawing/2014/main" id="{7FA1EC7A-6CD2-48A8-AC1F-874AB43A7D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9674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線コネクタ 668">
              <a:extLst>
                <a:ext uri="{FF2B5EF4-FFF2-40B4-BE49-F238E27FC236}">
                  <a16:creationId xmlns:a16="http://schemas.microsoft.com/office/drawing/2014/main" id="{A0A219C0-91CF-4591-BA32-217674F526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473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線コネクタ 669">
              <a:extLst>
                <a:ext uri="{FF2B5EF4-FFF2-40B4-BE49-F238E27FC236}">
                  <a16:creationId xmlns:a16="http://schemas.microsoft.com/office/drawing/2014/main" id="{A73F2C67-E638-40E3-B0C5-A57ADB4D03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5272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直線コネクタ 670">
              <a:extLst>
                <a:ext uri="{FF2B5EF4-FFF2-40B4-BE49-F238E27FC236}">
                  <a16:creationId xmlns:a16="http://schemas.microsoft.com/office/drawing/2014/main" id="{03FB90C3-3EF7-445A-9F4B-E442E1132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80720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線コネクタ 671">
              <a:extLst>
                <a:ext uri="{FF2B5EF4-FFF2-40B4-BE49-F238E27FC236}">
                  <a16:creationId xmlns:a16="http://schemas.microsoft.com/office/drawing/2014/main" id="{384DE697-3BBA-4FD3-BA14-BDAE6F5AA6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871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線コネクタ 672">
              <a:extLst>
                <a:ext uri="{FF2B5EF4-FFF2-40B4-BE49-F238E27FC236}">
                  <a16:creationId xmlns:a16="http://schemas.microsoft.com/office/drawing/2014/main" id="{9A9DE1FD-D672-4ABB-B664-528F9B6585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670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線コネクタ 673">
              <a:extLst>
                <a:ext uri="{FF2B5EF4-FFF2-40B4-BE49-F238E27FC236}">
                  <a16:creationId xmlns:a16="http://schemas.microsoft.com/office/drawing/2014/main" id="{1D4E8778-7D0C-4F4A-AEF1-6F175B39EF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469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直線コネクタ 674">
              <a:extLst>
                <a:ext uri="{FF2B5EF4-FFF2-40B4-BE49-F238E27FC236}">
                  <a16:creationId xmlns:a16="http://schemas.microsoft.com/office/drawing/2014/main" id="{0B5EB41D-4520-4A78-970D-9E6183DA94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20481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線コネクタ 675">
              <a:extLst>
                <a:ext uri="{FF2B5EF4-FFF2-40B4-BE49-F238E27FC236}">
                  <a16:creationId xmlns:a16="http://schemas.microsoft.com/office/drawing/2014/main" id="{F922D225-FFAB-45C0-AD14-8416F2D5E5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7240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直線コネクタ 676">
              <a:extLst>
                <a:ext uri="{FF2B5EF4-FFF2-40B4-BE49-F238E27FC236}">
                  <a16:creationId xmlns:a16="http://schemas.microsoft.com/office/drawing/2014/main" id="{F8EC502B-8D59-44E5-B895-C02D712E84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94441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直線コネクタ 677">
              <a:extLst>
                <a:ext uri="{FF2B5EF4-FFF2-40B4-BE49-F238E27FC236}">
                  <a16:creationId xmlns:a16="http://schemas.microsoft.com/office/drawing/2014/main" id="{43381944-920A-40E6-AA6F-BE80F70F22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1642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線コネクタ 678">
              <a:extLst>
                <a:ext uri="{FF2B5EF4-FFF2-40B4-BE49-F238E27FC236}">
                  <a16:creationId xmlns:a16="http://schemas.microsoft.com/office/drawing/2014/main" id="{225AE4BB-1501-46F1-9B8E-E5CC311CB0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08843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直線コネクタ 679">
              <a:extLst>
                <a:ext uri="{FF2B5EF4-FFF2-40B4-BE49-F238E27FC236}">
                  <a16:creationId xmlns:a16="http://schemas.microsoft.com/office/drawing/2014/main" id="{57DCFEF3-BC18-4241-B457-48088138A2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1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線コネクタ 680">
              <a:extLst>
                <a:ext uri="{FF2B5EF4-FFF2-40B4-BE49-F238E27FC236}">
                  <a16:creationId xmlns:a16="http://schemas.microsoft.com/office/drawing/2014/main" id="{FF0C76F6-17BC-4FCD-8A88-0305A9CB03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3244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線コネクタ 681">
              <a:extLst>
                <a:ext uri="{FF2B5EF4-FFF2-40B4-BE49-F238E27FC236}">
                  <a16:creationId xmlns:a16="http://schemas.microsoft.com/office/drawing/2014/main" id="{82E19DEA-902C-49B5-B937-FD30FAF86D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0445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線コネクタ 682">
              <a:extLst>
                <a:ext uri="{FF2B5EF4-FFF2-40B4-BE49-F238E27FC236}">
                  <a16:creationId xmlns:a16="http://schemas.microsoft.com/office/drawing/2014/main" id="{029DE20A-9086-48ED-BA47-44F341810FC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37646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線コネクタ 683">
              <a:extLst>
                <a:ext uri="{FF2B5EF4-FFF2-40B4-BE49-F238E27FC236}">
                  <a16:creationId xmlns:a16="http://schemas.microsoft.com/office/drawing/2014/main" id="{DDA09755-2E95-4909-9BEB-2D771A32F7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44847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線コネクタ 684">
              <a:extLst>
                <a:ext uri="{FF2B5EF4-FFF2-40B4-BE49-F238E27FC236}">
                  <a16:creationId xmlns:a16="http://schemas.microsoft.com/office/drawing/2014/main" id="{BE136E23-02B1-449F-907B-E928B46929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800401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線コネクタ 685">
              <a:extLst>
                <a:ext uri="{FF2B5EF4-FFF2-40B4-BE49-F238E27FC236}">
                  <a16:creationId xmlns:a16="http://schemas.microsoft.com/office/drawing/2014/main" id="{0C5DD694-253B-4355-BFDB-5688C2A89B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6835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線コネクタ 686">
              <a:extLst>
                <a:ext uri="{FF2B5EF4-FFF2-40B4-BE49-F238E27FC236}">
                  <a16:creationId xmlns:a16="http://schemas.microsoft.com/office/drawing/2014/main" id="{53E00E3F-E9B9-4131-9CB6-051F89E9A6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1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4786C7C4-C3A7-45CA-B45A-6C3DDA7A0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1236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線コネクタ 688">
              <a:extLst>
                <a:ext uri="{FF2B5EF4-FFF2-40B4-BE49-F238E27FC236}">
                  <a16:creationId xmlns:a16="http://schemas.microsoft.com/office/drawing/2014/main" id="{6CE49432-EEEA-482A-B835-0F0F401943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58437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線コネクタ 689">
              <a:extLst>
                <a:ext uri="{FF2B5EF4-FFF2-40B4-BE49-F238E27FC236}">
                  <a16:creationId xmlns:a16="http://schemas.microsoft.com/office/drawing/2014/main" id="{673AC1E4-8439-489A-8571-CC56A809C6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5638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F7875757-22EE-43FF-9DB8-621E9CC33E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728392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EF31F35A-72A1-417C-B169-146E903D6E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59249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直線コネクタ 692">
              <a:extLst>
                <a:ext uri="{FF2B5EF4-FFF2-40B4-BE49-F238E27FC236}">
                  <a16:creationId xmlns:a16="http://schemas.microsoft.com/office/drawing/2014/main" id="{BBFEA584-75C8-4715-9453-0B0765181A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66449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直線コネクタ 693">
              <a:extLst>
                <a:ext uri="{FF2B5EF4-FFF2-40B4-BE49-F238E27FC236}">
                  <a16:creationId xmlns:a16="http://schemas.microsoft.com/office/drawing/2014/main" id="{EDBECEDC-0DA8-48D4-A292-0190C270B3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73650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直線コネクタ 694">
              <a:extLst>
                <a:ext uri="{FF2B5EF4-FFF2-40B4-BE49-F238E27FC236}">
                  <a16:creationId xmlns:a16="http://schemas.microsoft.com/office/drawing/2014/main" id="{15112F9A-6844-400F-9FA6-3150F79625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7860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直線コネクタ 695">
              <a:extLst>
                <a:ext uri="{FF2B5EF4-FFF2-40B4-BE49-F238E27FC236}">
                  <a16:creationId xmlns:a16="http://schemas.microsoft.com/office/drawing/2014/main" id="{543D5401-94E6-4A5D-99CC-2DAF1A5453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50611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直線コネクタ 696">
              <a:extLst>
                <a:ext uri="{FF2B5EF4-FFF2-40B4-BE49-F238E27FC236}">
                  <a16:creationId xmlns:a16="http://schemas.microsoft.com/office/drawing/2014/main" id="{1045A587-D052-41EF-B99A-845A2847DF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9868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線コネクタ 697">
              <a:extLst>
                <a:ext uri="{FF2B5EF4-FFF2-40B4-BE49-F238E27FC236}">
                  <a16:creationId xmlns:a16="http://schemas.microsoft.com/office/drawing/2014/main" id="{F011AE8A-3C4C-40F3-8C01-12B902B63D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6675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直線コネクタ 698">
              <a:extLst>
                <a:ext uri="{FF2B5EF4-FFF2-40B4-BE49-F238E27FC236}">
                  <a16:creationId xmlns:a16="http://schemas.microsoft.com/office/drawing/2014/main" id="{15A10CD7-A723-46C0-BC3F-B67928FD4F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15466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直線コネクタ 699">
              <a:extLst>
                <a:ext uri="{FF2B5EF4-FFF2-40B4-BE49-F238E27FC236}">
                  <a16:creationId xmlns:a16="http://schemas.microsoft.com/office/drawing/2014/main" id="{E68E6CE1-8914-48B0-A3F4-74FC341734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8265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直線コネクタ 700">
              <a:extLst>
                <a:ext uri="{FF2B5EF4-FFF2-40B4-BE49-F238E27FC236}">
                  <a16:creationId xmlns:a16="http://schemas.microsoft.com/office/drawing/2014/main" id="{96F7A457-49B8-4724-A1C8-06F4FDD8FF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0651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直線コネクタ 701">
              <a:extLst>
                <a:ext uri="{FF2B5EF4-FFF2-40B4-BE49-F238E27FC236}">
                  <a16:creationId xmlns:a16="http://schemas.microsoft.com/office/drawing/2014/main" id="{5E9E7CB7-1B57-4C52-A396-E26488313A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938643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直線コネクタ 702">
              <a:extLst>
                <a:ext uri="{FF2B5EF4-FFF2-40B4-BE49-F238E27FC236}">
                  <a16:creationId xmlns:a16="http://schemas.microsoft.com/office/drawing/2014/main" id="{07EE9AA6-A410-4120-9DE3-60AC6AC5AD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6663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直線コネクタ 703">
              <a:extLst>
                <a:ext uri="{FF2B5EF4-FFF2-40B4-BE49-F238E27FC236}">
                  <a16:creationId xmlns:a16="http://schemas.microsoft.com/office/drawing/2014/main" id="{68E497D5-D35E-4713-80BD-9BFF9ACCF9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9462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直線コネクタ 704">
              <a:extLst>
                <a:ext uri="{FF2B5EF4-FFF2-40B4-BE49-F238E27FC236}">
                  <a16:creationId xmlns:a16="http://schemas.microsoft.com/office/drawing/2014/main" id="{98C4B050-9B5D-4D6E-87D7-30AD722AB3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22620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直線コネクタ 705">
              <a:extLst>
                <a:ext uri="{FF2B5EF4-FFF2-40B4-BE49-F238E27FC236}">
                  <a16:creationId xmlns:a16="http://schemas.microsoft.com/office/drawing/2014/main" id="{9AEC1D56-04B5-4523-BC15-6C74380383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70692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直線コネクタ 706">
              <a:extLst>
                <a:ext uri="{FF2B5EF4-FFF2-40B4-BE49-F238E27FC236}">
                  <a16:creationId xmlns:a16="http://schemas.microsoft.com/office/drawing/2014/main" id="{8FBD39EE-1B7D-4AF1-90FF-5FC68F4CC0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42701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直線コネクタ 707">
              <a:extLst>
                <a:ext uri="{FF2B5EF4-FFF2-40B4-BE49-F238E27FC236}">
                  <a16:creationId xmlns:a16="http://schemas.microsoft.com/office/drawing/2014/main" id="{82F95B88-CF3E-43A4-B7DC-C5E4908226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46756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直線コネクタ 708">
              <a:extLst>
                <a:ext uri="{FF2B5EF4-FFF2-40B4-BE49-F238E27FC236}">
                  <a16:creationId xmlns:a16="http://schemas.microsoft.com/office/drawing/2014/main" id="{D669C829-78A2-4348-BE16-D50C629EC0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74748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直線コネクタ 709">
              <a:extLst>
                <a:ext uri="{FF2B5EF4-FFF2-40B4-BE49-F238E27FC236}">
                  <a16:creationId xmlns:a16="http://schemas.microsoft.com/office/drawing/2014/main" id="{43D6EA99-5812-454D-B124-64D865C6AC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02740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直線コネクタ 710">
              <a:extLst>
                <a:ext uri="{FF2B5EF4-FFF2-40B4-BE49-F238E27FC236}">
                  <a16:creationId xmlns:a16="http://schemas.microsoft.com/office/drawing/2014/main" id="{1B6708B8-5088-4BC8-AE13-C75C73AF1E9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30732" y="4800600"/>
              <a:ext cx="96012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直線コネクタ 711">
              <a:extLst>
                <a:ext uri="{FF2B5EF4-FFF2-40B4-BE49-F238E27FC236}">
                  <a16:creationId xmlns:a16="http://schemas.microsoft.com/office/drawing/2014/main" id="{904A2574-9AE0-4B11-B1B8-54EE212B03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8724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9D5B8D38-E243-4BE5-B31B-9E5E33D92A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86717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直線コネクタ 713">
              <a:extLst>
                <a:ext uri="{FF2B5EF4-FFF2-40B4-BE49-F238E27FC236}">
                  <a16:creationId xmlns:a16="http://schemas.microsoft.com/office/drawing/2014/main" id="{44939CC7-3A1B-412F-AF0E-FA3606AD61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14709" y="4800600"/>
              <a:ext cx="96012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0075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0524BC-2333-4397-8A39-B684EEA75BFB}"/>
              </a:ext>
            </a:extLst>
          </p:cNvPr>
          <p:cNvGrpSpPr/>
          <p:nvPr/>
        </p:nvGrpSpPr>
        <p:grpSpPr>
          <a:xfrm>
            <a:off x="0" y="0"/>
            <a:ext cx="12801600" cy="9601205"/>
            <a:chOff x="0" y="0"/>
            <a:chExt cx="12801600" cy="9601205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76D5F7B-9F46-4426-ABEF-40210702F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403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C759C81-0200-41D3-BB5E-EE3A30BDD68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202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017370C-378F-49DB-99C3-6BEEC4D716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805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96BDEB6-9F8A-47EB-834D-B79130B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604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43A83EE-42D5-4989-BCD4-F0E3C6A8AF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206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6C428DE-5BE9-435B-96E4-7B7D88BE6D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06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092B086-1569-486E-9B4D-E449B91185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6084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173169-FF5E-434F-9F48-A9EF838F4F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4076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F16762B-DBB5-4C5F-8AD6-1B4753098E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809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947AE60E-8E36-4CC2-8811-E53244A02F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002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64222B1-423C-420B-860B-4603001749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012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930809B3-E30D-48B0-9F35-EB3A0F77B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12108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AC87E853-8CD2-4222-A0A7-1D81EAD010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401000"/>
              <a:ext cx="12801600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id="{1C867F32-8D3F-41BF-8D71-838598C1CD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4036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BCE561E2-8585-4AB0-A229-F879C11282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44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B90B3A8-0110-492C-BD09-3C22EC941F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20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D11F8587-64D2-4C12-86F6-D46CF8F22B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2028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3FE4EEA5-30D3-4F75-A995-6AAE4970AE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4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2F4020A6-FA89-4FC0-AEFD-ADA42CE6CD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012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898B91C2-651C-4B05-A2C3-76C90DEBD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012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3D0C1903-A1DD-4C3E-841D-D000D3E453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004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3A996E04-5A23-48CD-B682-1E645A582E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020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B5170AD3-DCDB-4539-88FB-BD4B1E2FD5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8052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線コネクタ 538">
              <a:extLst>
                <a:ext uri="{FF2B5EF4-FFF2-40B4-BE49-F238E27FC236}">
                  <a16:creationId xmlns:a16="http://schemas.microsoft.com/office/drawing/2014/main" id="{5A36E7ED-7F29-4A81-A4F2-65DE00CAC9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00600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4B67E25D-92CA-43CC-A22E-D8064FE85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4036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B079BC0A-40A4-4A3B-B9AE-366E0F5CE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0282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5D9A9DE5-AA7E-4297-A066-40F5F786B4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160445" y="4800602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BCEDA6DA-1D25-4BCA-A1A5-64FD2C80E5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20677" y="4800604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コネクタ 598">
              <a:extLst>
                <a:ext uri="{FF2B5EF4-FFF2-40B4-BE49-F238E27FC236}">
                  <a16:creationId xmlns:a16="http://schemas.microsoft.com/office/drawing/2014/main" id="{DAD7BA0F-963F-4B75-A2B9-ABE23112A0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40757" y="4800604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838E477F-5A51-438D-A832-2AF823FFC7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0837" y="4800604"/>
              <a:ext cx="9601203" cy="0"/>
            </a:xfrm>
            <a:prstGeom prst="line">
              <a:avLst/>
            </a:prstGeom>
            <a:ln w="6350"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9312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1243</TotalTime>
  <Words>0</Words>
  <Application>Microsoft Office PowerPoint</Application>
  <PresentationFormat>A3 297x420 mm</PresentationFormat>
  <Paragraphs>0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pptxa56_A3グリッドテンプレート</dc:title>
  <dc:subject>pptxa56_A3グリッドテンプレート</dc:subject>
  <dc:creator>でじけろお</dc:creator>
  <cp:revision>1</cp:revision>
  <dcterms:created xsi:type="dcterms:W3CDTF">2018-05-20T00:31:01Z</dcterms:created>
  <dcterms:modified xsi:type="dcterms:W3CDTF">2019-06-22T12:59:32Z</dcterms:modified>
  <cp:version>1</cp:version>
</cp:coreProperties>
</file>